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3366"/>
    <a:srgbClr val="FF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_rels/data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image" Target="../media/image3.png"/></Relationships>
</file>

<file path=ppt/diagrams/_rels/drawing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image" Target="../media/image3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6540BE9-0254-4C74-8EB4-B018F01993C7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nl-NL"/>
        </a:p>
      </dgm:t>
    </dgm:pt>
    <dgm:pt modelId="{74A4C594-8C34-4637-931F-7B4763864B2D}">
      <dgm:prSet/>
      <dgm:spPr/>
      <dgm:t>
        <a:bodyPr/>
        <a:lstStyle/>
        <a:p>
          <a:pPr algn="ctr" rtl="0"/>
          <a:r>
            <a:rPr lang="nl-NL" dirty="0" smtClean="0"/>
            <a:t>Thema Leven</a:t>
          </a:r>
          <a:endParaRPr lang="nl-NL" dirty="0"/>
        </a:p>
      </dgm:t>
    </dgm:pt>
    <dgm:pt modelId="{552B5A7A-ED0A-44D3-9327-B353590FD991}" type="parTrans" cxnId="{348434BA-ED57-4215-A554-B73AF5FFCC77}">
      <dgm:prSet/>
      <dgm:spPr/>
      <dgm:t>
        <a:bodyPr/>
        <a:lstStyle/>
        <a:p>
          <a:endParaRPr lang="nl-NL"/>
        </a:p>
      </dgm:t>
    </dgm:pt>
    <dgm:pt modelId="{8F182B43-0E05-4EC3-9537-FF7F51328420}" type="sibTrans" cxnId="{348434BA-ED57-4215-A554-B73AF5FFCC77}">
      <dgm:prSet/>
      <dgm:spPr/>
      <dgm:t>
        <a:bodyPr/>
        <a:lstStyle/>
        <a:p>
          <a:endParaRPr lang="nl-NL"/>
        </a:p>
      </dgm:t>
    </dgm:pt>
    <dgm:pt modelId="{4F3E9C25-CF4F-42DE-9D94-D011C1BF390A}" type="pres">
      <dgm:prSet presAssocID="{B6540BE9-0254-4C74-8EB4-B018F01993C7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nl-NL"/>
        </a:p>
      </dgm:t>
    </dgm:pt>
    <dgm:pt modelId="{5B8D68FD-4533-44CA-8C9B-6CC840276391}" type="pres">
      <dgm:prSet presAssocID="{74A4C594-8C34-4637-931F-7B4763864B2D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nl-NL"/>
        </a:p>
      </dgm:t>
    </dgm:pt>
  </dgm:ptLst>
  <dgm:cxnLst>
    <dgm:cxn modelId="{68470C38-48BC-4BB7-A2C6-7C14443ADECD}" type="presOf" srcId="{74A4C594-8C34-4637-931F-7B4763864B2D}" destId="{5B8D68FD-4533-44CA-8C9B-6CC840276391}" srcOrd="0" destOrd="0" presId="urn:microsoft.com/office/officeart/2005/8/layout/vList2"/>
    <dgm:cxn modelId="{8909EB4C-B98E-4EEB-8E61-5A785020E50F}" type="presOf" srcId="{B6540BE9-0254-4C74-8EB4-B018F01993C7}" destId="{4F3E9C25-CF4F-42DE-9D94-D011C1BF390A}" srcOrd="0" destOrd="0" presId="urn:microsoft.com/office/officeart/2005/8/layout/vList2"/>
    <dgm:cxn modelId="{348434BA-ED57-4215-A554-B73AF5FFCC77}" srcId="{B6540BE9-0254-4C74-8EB4-B018F01993C7}" destId="{74A4C594-8C34-4637-931F-7B4763864B2D}" srcOrd="0" destOrd="0" parTransId="{552B5A7A-ED0A-44D3-9327-B353590FD991}" sibTransId="{8F182B43-0E05-4EC3-9537-FF7F51328420}"/>
    <dgm:cxn modelId="{985AF9FB-B593-4C50-9DDC-1EC491F3C4E6}" type="presParOf" srcId="{4F3E9C25-CF4F-42DE-9D94-D011C1BF390A}" destId="{5B8D68FD-4533-44CA-8C9B-6CC840276391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D41678D9-8D30-49CD-A13D-B643E66CDAA8}" type="doc">
      <dgm:prSet loTypeId="urn:microsoft.com/office/officeart/2005/8/layout/matrix3" loCatId="matrix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nl-NL"/>
        </a:p>
      </dgm:t>
    </dgm:pt>
    <dgm:pt modelId="{1D80E616-3446-40BC-B428-7EC45928D000}">
      <dgm:prSet/>
      <dgm:spPr/>
      <dgm:t>
        <a:bodyPr/>
        <a:lstStyle/>
        <a:p>
          <a:pPr rtl="0"/>
          <a:r>
            <a:rPr lang="nl-NL" smtClean="0"/>
            <a:t>Steeds meer nieuwe technologie</a:t>
          </a:r>
          <a:endParaRPr lang="nl-NL"/>
        </a:p>
      </dgm:t>
    </dgm:pt>
    <dgm:pt modelId="{0D5E6997-C86B-4545-8F0B-DC20BE2ECFE7}" type="parTrans" cxnId="{FC059627-EBA5-4FD7-B96A-711DEFF5EBC2}">
      <dgm:prSet/>
      <dgm:spPr/>
      <dgm:t>
        <a:bodyPr/>
        <a:lstStyle/>
        <a:p>
          <a:endParaRPr lang="nl-NL"/>
        </a:p>
      </dgm:t>
    </dgm:pt>
    <dgm:pt modelId="{19B45C5F-5029-4C5C-9DD9-11A166C47C23}" type="sibTrans" cxnId="{FC059627-EBA5-4FD7-B96A-711DEFF5EBC2}">
      <dgm:prSet/>
      <dgm:spPr/>
      <dgm:t>
        <a:bodyPr/>
        <a:lstStyle/>
        <a:p>
          <a:endParaRPr lang="nl-NL"/>
        </a:p>
      </dgm:t>
    </dgm:pt>
    <dgm:pt modelId="{EE0EC37A-6CE2-4265-B45D-CB9272DC51DB}">
      <dgm:prSet/>
      <dgm:spPr/>
      <dgm:t>
        <a:bodyPr/>
        <a:lstStyle/>
        <a:p>
          <a:pPr rtl="0"/>
          <a:r>
            <a:rPr lang="nl-NL" smtClean="0"/>
            <a:t>Steeds meer nieuwe kennis</a:t>
          </a:r>
          <a:endParaRPr lang="nl-NL"/>
        </a:p>
      </dgm:t>
    </dgm:pt>
    <dgm:pt modelId="{D6A305AA-F1EC-46F4-8B81-D09549806B1F}" type="parTrans" cxnId="{F292EBB6-21F7-477D-ACFF-27627AB44C2F}">
      <dgm:prSet/>
      <dgm:spPr/>
      <dgm:t>
        <a:bodyPr/>
        <a:lstStyle/>
        <a:p>
          <a:endParaRPr lang="nl-NL"/>
        </a:p>
      </dgm:t>
    </dgm:pt>
    <dgm:pt modelId="{F9EB9D1B-54C3-47EF-93FC-CAE6462EFDB6}" type="sibTrans" cxnId="{F292EBB6-21F7-477D-ACFF-27627AB44C2F}">
      <dgm:prSet/>
      <dgm:spPr/>
      <dgm:t>
        <a:bodyPr/>
        <a:lstStyle/>
        <a:p>
          <a:endParaRPr lang="nl-NL"/>
        </a:p>
      </dgm:t>
    </dgm:pt>
    <dgm:pt modelId="{73FF857C-16CE-48D0-8903-4BB4525F72FD}">
      <dgm:prSet/>
      <dgm:spPr/>
      <dgm:t>
        <a:bodyPr/>
        <a:lstStyle/>
        <a:p>
          <a:pPr rtl="0"/>
          <a:r>
            <a:rPr lang="nl-NL" smtClean="0"/>
            <a:t>Steeds meer nieuwe mogelijkheden</a:t>
          </a:r>
          <a:endParaRPr lang="nl-NL"/>
        </a:p>
      </dgm:t>
    </dgm:pt>
    <dgm:pt modelId="{0240F851-8AC5-4862-9DDD-3BF9B12B2C70}" type="parTrans" cxnId="{E57C4CE6-67D1-4F1F-8DBD-44EB96CF80A8}">
      <dgm:prSet/>
      <dgm:spPr/>
      <dgm:t>
        <a:bodyPr/>
        <a:lstStyle/>
        <a:p>
          <a:endParaRPr lang="nl-NL"/>
        </a:p>
      </dgm:t>
    </dgm:pt>
    <dgm:pt modelId="{E477DF19-CC36-41A1-A83D-FAEE81593BF3}" type="sibTrans" cxnId="{E57C4CE6-67D1-4F1F-8DBD-44EB96CF80A8}">
      <dgm:prSet/>
      <dgm:spPr/>
      <dgm:t>
        <a:bodyPr/>
        <a:lstStyle/>
        <a:p>
          <a:endParaRPr lang="nl-NL"/>
        </a:p>
      </dgm:t>
    </dgm:pt>
    <dgm:pt modelId="{7E4035AF-C859-469A-9CD6-F4DB866372F5}">
      <dgm:prSet/>
      <dgm:spPr/>
      <dgm:t>
        <a:bodyPr/>
        <a:lstStyle/>
        <a:p>
          <a:pPr rtl="0"/>
          <a:r>
            <a:rPr lang="nl-NL" smtClean="0"/>
            <a:t>Er kan steeds meer!</a:t>
          </a:r>
          <a:endParaRPr lang="nl-NL"/>
        </a:p>
      </dgm:t>
    </dgm:pt>
    <dgm:pt modelId="{2ED4E41C-10F2-4CE6-B3D9-CD39C19D2E6C}" type="parTrans" cxnId="{CB69AED2-00CE-416D-B680-77C5532DF23A}">
      <dgm:prSet/>
      <dgm:spPr/>
      <dgm:t>
        <a:bodyPr/>
        <a:lstStyle/>
        <a:p>
          <a:endParaRPr lang="nl-NL"/>
        </a:p>
      </dgm:t>
    </dgm:pt>
    <dgm:pt modelId="{E5599D2C-587B-4A8F-9A0E-36EAC5D396A3}" type="sibTrans" cxnId="{CB69AED2-00CE-416D-B680-77C5532DF23A}">
      <dgm:prSet/>
      <dgm:spPr/>
      <dgm:t>
        <a:bodyPr/>
        <a:lstStyle/>
        <a:p>
          <a:endParaRPr lang="nl-NL"/>
        </a:p>
      </dgm:t>
    </dgm:pt>
    <dgm:pt modelId="{D626EC98-86FF-42E7-9750-E897999D7E67}" type="pres">
      <dgm:prSet presAssocID="{D41678D9-8D30-49CD-A13D-B643E66CDAA8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nl-NL"/>
        </a:p>
      </dgm:t>
    </dgm:pt>
    <dgm:pt modelId="{0D4188D2-48EE-4999-ACF1-D791FC6498FA}" type="pres">
      <dgm:prSet presAssocID="{D41678D9-8D30-49CD-A13D-B643E66CDAA8}" presName="diamond" presStyleLbl="bgShp" presStyleIdx="0" presStyleCnt="1"/>
      <dgm:spPr/>
    </dgm:pt>
    <dgm:pt modelId="{EAFDE107-8811-4AE7-9FAE-8A4C82610838}" type="pres">
      <dgm:prSet presAssocID="{D41678D9-8D30-49CD-A13D-B643E66CDAA8}" presName="quad1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000C6DBA-FBC9-4E39-A533-631E1E07ECA0}" type="pres">
      <dgm:prSet presAssocID="{D41678D9-8D30-49CD-A13D-B643E66CDAA8}" presName="quad2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C7BD3FC6-E36A-435E-95E9-E7E3C0EEB81E}" type="pres">
      <dgm:prSet presAssocID="{D41678D9-8D30-49CD-A13D-B643E66CDAA8}" presName="quad3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227E0FEF-B722-475D-A5A8-037DF149C3CD}" type="pres">
      <dgm:prSet presAssocID="{D41678D9-8D30-49CD-A13D-B643E66CDAA8}" presName="quad4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nl-NL"/>
        </a:p>
      </dgm:t>
    </dgm:pt>
  </dgm:ptLst>
  <dgm:cxnLst>
    <dgm:cxn modelId="{5B2C521B-F9EC-41AE-A401-365325745FA4}" type="presOf" srcId="{73FF857C-16CE-48D0-8903-4BB4525F72FD}" destId="{C7BD3FC6-E36A-435E-95E9-E7E3C0EEB81E}" srcOrd="0" destOrd="0" presId="urn:microsoft.com/office/officeart/2005/8/layout/matrix3"/>
    <dgm:cxn modelId="{F292EBB6-21F7-477D-ACFF-27627AB44C2F}" srcId="{D41678D9-8D30-49CD-A13D-B643E66CDAA8}" destId="{EE0EC37A-6CE2-4265-B45D-CB9272DC51DB}" srcOrd="1" destOrd="0" parTransId="{D6A305AA-F1EC-46F4-8B81-D09549806B1F}" sibTransId="{F9EB9D1B-54C3-47EF-93FC-CAE6462EFDB6}"/>
    <dgm:cxn modelId="{4983E75A-2287-4624-981F-18C513E2903B}" type="presOf" srcId="{D41678D9-8D30-49CD-A13D-B643E66CDAA8}" destId="{D626EC98-86FF-42E7-9750-E897999D7E67}" srcOrd="0" destOrd="0" presId="urn:microsoft.com/office/officeart/2005/8/layout/matrix3"/>
    <dgm:cxn modelId="{FC059627-EBA5-4FD7-B96A-711DEFF5EBC2}" srcId="{D41678D9-8D30-49CD-A13D-B643E66CDAA8}" destId="{1D80E616-3446-40BC-B428-7EC45928D000}" srcOrd="0" destOrd="0" parTransId="{0D5E6997-C86B-4545-8F0B-DC20BE2ECFE7}" sibTransId="{19B45C5F-5029-4C5C-9DD9-11A166C47C23}"/>
    <dgm:cxn modelId="{60AD9A35-DBDD-46EE-B91A-52EC12363D68}" type="presOf" srcId="{1D80E616-3446-40BC-B428-7EC45928D000}" destId="{EAFDE107-8811-4AE7-9FAE-8A4C82610838}" srcOrd="0" destOrd="0" presId="urn:microsoft.com/office/officeart/2005/8/layout/matrix3"/>
    <dgm:cxn modelId="{E57C4CE6-67D1-4F1F-8DBD-44EB96CF80A8}" srcId="{D41678D9-8D30-49CD-A13D-B643E66CDAA8}" destId="{73FF857C-16CE-48D0-8903-4BB4525F72FD}" srcOrd="2" destOrd="0" parTransId="{0240F851-8AC5-4862-9DDD-3BF9B12B2C70}" sibTransId="{E477DF19-CC36-41A1-A83D-FAEE81593BF3}"/>
    <dgm:cxn modelId="{CB69AED2-00CE-416D-B680-77C5532DF23A}" srcId="{D41678D9-8D30-49CD-A13D-B643E66CDAA8}" destId="{7E4035AF-C859-469A-9CD6-F4DB866372F5}" srcOrd="3" destOrd="0" parTransId="{2ED4E41C-10F2-4CE6-B3D9-CD39C19D2E6C}" sibTransId="{E5599D2C-587B-4A8F-9A0E-36EAC5D396A3}"/>
    <dgm:cxn modelId="{705D92C0-535B-4D9F-93F7-FABDD7748EFA}" type="presOf" srcId="{EE0EC37A-6CE2-4265-B45D-CB9272DC51DB}" destId="{000C6DBA-FBC9-4E39-A533-631E1E07ECA0}" srcOrd="0" destOrd="0" presId="urn:microsoft.com/office/officeart/2005/8/layout/matrix3"/>
    <dgm:cxn modelId="{581D1FDA-84AB-4D30-9C24-247C4350EE59}" type="presOf" srcId="{7E4035AF-C859-469A-9CD6-F4DB866372F5}" destId="{227E0FEF-B722-475D-A5A8-037DF149C3CD}" srcOrd="0" destOrd="0" presId="urn:microsoft.com/office/officeart/2005/8/layout/matrix3"/>
    <dgm:cxn modelId="{F6179F88-FF1A-4234-86A3-E4087FF730D3}" type="presParOf" srcId="{D626EC98-86FF-42E7-9750-E897999D7E67}" destId="{0D4188D2-48EE-4999-ACF1-D791FC6498FA}" srcOrd="0" destOrd="0" presId="urn:microsoft.com/office/officeart/2005/8/layout/matrix3"/>
    <dgm:cxn modelId="{B15018F7-B65D-4655-81CF-B4DCD08CF45D}" type="presParOf" srcId="{D626EC98-86FF-42E7-9750-E897999D7E67}" destId="{EAFDE107-8811-4AE7-9FAE-8A4C82610838}" srcOrd="1" destOrd="0" presId="urn:microsoft.com/office/officeart/2005/8/layout/matrix3"/>
    <dgm:cxn modelId="{F445570A-CD19-4F1A-9DCD-7DE353D4E0AC}" type="presParOf" srcId="{D626EC98-86FF-42E7-9750-E897999D7E67}" destId="{000C6DBA-FBC9-4E39-A533-631E1E07ECA0}" srcOrd="2" destOrd="0" presId="urn:microsoft.com/office/officeart/2005/8/layout/matrix3"/>
    <dgm:cxn modelId="{8EA9FCE1-7534-4BC9-8774-572545028F93}" type="presParOf" srcId="{D626EC98-86FF-42E7-9750-E897999D7E67}" destId="{C7BD3FC6-E36A-435E-95E9-E7E3C0EEB81E}" srcOrd="3" destOrd="0" presId="urn:microsoft.com/office/officeart/2005/8/layout/matrix3"/>
    <dgm:cxn modelId="{BC222281-2111-4CAE-8589-5999706A3716}" type="presParOf" srcId="{D626EC98-86FF-42E7-9750-E897999D7E67}" destId="{227E0FEF-B722-475D-A5A8-037DF149C3CD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67EC5023-573D-4979-A8FE-4298F85315C7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nl-NL"/>
        </a:p>
      </dgm:t>
    </dgm:pt>
    <dgm:pt modelId="{AF67ACBA-098F-4379-B90A-A41626412CED}">
      <dgm:prSet custT="1"/>
      <dgm:spPr/>
      <dgm:t>
        <a:bodyPr/>
        <a:lstStyle/>
        <a:p>
          <a:pPr algn="ctr" rtl="0"/>
          <a:r>
            <a:rPr lang="nl-NL" sz="3600" dirty="0" smtClean="0"/>
            <a:t>Vraag: </a:t>
          </a:r>
        </a:p>
        <a:p>
          <a:pPr algn="ctr" rtl="0"/>
          <a:r>
            <a:rPr lang="nl-NL" sz="3600" dirty="0" smtClean="0"/>
            <a:t>Mag alles wat kan?</a:t>
          </a:r>
          <a:endParaRPr lang="nl-NL" sz="3600" dirty="0"/>
        </a:p>
      </dgm:t>
    </dgm:pt>
    <dgm:pt modelId="{3837152E-74BF-410E-AD84-7DDA95294827}" type="parTrans" cxnId="{CF733722-DAC3-41C9-8BE7-6625017D87F6}">
      <dgm:prSet/>
      <dgm:spPr/>
      <dgm:t>
        <a:bodyPr/>
        <a:lstStyle/>
        <a:p>
          <a:endParaRPr lang="nl-NL"/>
        </a:p>
      </dgm:t>
    </dgm:pt>
    <dgm:pt modelId="{B15095C8-75A9-498A-BD27-1542C95D9CA3}" type="sibTrans" cxnId="{CF733722-DAC3-41C9-8BE7-6625017D87F6}">
      <dgm:prSet/>
      <dgm:spPr/>
      <dgm:t>
        <a:bodyPr/>
        <a:lstStyle/>
        <a:p>
          <a:endParaRPr lang="nl-NL"/>
        </a:p>
      </dgm:t>
    </dgm:pt>
    <dgm:pt modelId="{C6D74B35-9F98-4B4F-9810-79D258FBA7F6}" type="pres">
      <dgm:prSet presAssocID="{67EC5023-573D-4979-A8FE-4298F85315C7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nl-NL"/>
        </a:p>
      </dgm:t>
    </dgm:pt>
    <dgm:pt modelId="{C9C7F378-C2BD-45C1-A918-2033050E848A}" type="pres">
      <dgm:prSet presAssocID="{AF67ACBA-098F-4379-B90A-A41626412CED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nl-NL"/>
        </a:p>
      </dgm:t>
    </dgm:pt>
  </dgm:ptLst>
  <dgm:cxnLst>
    <dgm:cxn modelId="{342215FE-8366-45AD-993A-4ED88EA8E786}" type="presOf" srcId="{67EC5023-573D-4979-A8FE-4298F85315C7}" destId="{C6D74B35-9F98-4B4F-9810-79D258FBA7F6}" srcOrd="0" destOrd="0" presId="urn:microsoft.com/office/officeart/2005/8/layout/vList2"/>
    <dgm:cxn modelId="{CF733722-DAC3-41C9-8BE7-6625017D87F6}" srcId="{67EC5023-573D-4979-A8FE-4298F85315C7}" destId="{AF67ACBA-098F-4379-B90A-A41626412CED}" srcOrd="0" destOrd="0" parTransId="{3837152E-74BF-410E-AD84-7DDA95294827}" sibTransId="{B15095C8-75A9-498A-BD27-1542C95D9CA3}"/>
    <dgm:cxn modelId="{4B7DE27F-5052-4103-BFA7-AB85691CF4BF}" type="presOf" srcId="{AF67ACBA-098F-4379-B90A-A41626412CED}" destId="{C9C7F378-C2BD-45C1-A918-2033050E848A}" srcOrd="0" destOrd="0" presId="urn:microsoft.com/office/officeart/2005/8/layout/vList2"/>
    <dgm:cxn modelId="{67F8444B-B109-49D1-A3BD-E486BE93CA02}" type="presParOf" srcId="{C6D74B35-9F98-4B4F-9810-79D258FBA7F6}" destId="{C9C7F378-C2BD-45C1-A918-2033050E848A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CAC2BCD5-5CF1-4E63-BEBA-2D0266654828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nl-NL"/>
        </a:p>
      </dgm:t>
    </dgm:pt>
    <dgm:pt modelId="{AC0FAD01-C891-4107-AC23-2EBF5F095EB9}">
      <dgm:prSet/>
      <dgm:spPr/>
      <dgm:t>
        <a:bodyPr/>
        <a:lstStyle/>
        <a:p>
          <a:pPr rtl="0"/>
          <a:r>
            <a:rPr lang="nl-NL" smtClean="0"/>
            <a:t>Voorbeelden van ethische terreinen</a:t>
          </a:r>
          <a:endParaRPr lang="nl-NL"/>
        </a:p>
      </dgm:t>
    </dgm:pt>
    <dgm:pt modelId="{6D28592F-D9CF-497A-A725-F9135060DE75}" type="parTrans" cxnId="{B412EA3F-21A7-4446-AC7D-507803BF81AC}">
      <dgm:prSet/>
      <dgm:spPr/>
      <dgm:t>
        <a:bodyPr/>
        <a:lstStyle/>
        <a:p>
          <a:endParaRPr lang="nl-NL"/>
        </a:p>
      </dgm:t>
    </dgm:pt>
    <dgm:pt modelId="{EF2D9314-4B9E-444B-8938-1BD28BD01B6F}" type="sibTrans" cxnId="{B412EA3F-21A7-4446-AC7D-507803BF81AC}">
      <dgm:prSet/>
      <dgm:spPr/>
      <dgm:t>
        <a:bodyPr/>
        <a:lstStyle/>
        <a:p>
          <a:endParaRPr lang="nl-NL"/>
        </a:p>
      </dgm:t>
    </dgm:pt>
    <dgm:pt modelId="{135413E8-7785-4A5A-BE53-3F86721BF9A0}" type="pres">
      <dgm:prSet presAssocID="{CAC2BCD5-5CF1-4E63-BEBA-2D026665482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nl-NL"/>
        </a:p>
      </dgm:t>
    </dgm:pt>
    <dgm:pt modelId="{2D3129B9-657C-4D40-8BE0-C4A7FF92DB4A}" type="pres">
      <dgm:prSet presAssocID="{AC0FAD01-C891-4107-AC23-2EBF5F095EB9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nl-NL"/>
        </a:p>
      </dgm:t>
    </dgm:pt>
  </dgm:ptLst>
  <dgm:cxnLst>
    <dgm:cxn modelId="{554CCFCB-61C3-4036-AECC-A4752259C3CB}" type="presOf" srcId="{CAC2BCD5-5CF1-4E63-BEBA-2D0266654828}" destId="{135413E8-7785-4A5A-BE53-3F86721BF9A0}" srcOrd="0" destOrd="0" presId="urn:microsoft.com/office/officeart/2005/8/layout/vList2"/>
    <dgm:cxn modelId="{95C17A71-B718-42AB-86D2-FBBAC46CD936}" type="presOf" srcId="{AC0FAD01-C891-4107-AC23-2EBF5F095EB9}" destId="{2D3129B9-657C-4D40-8BE0-C4A7FF92DB4A}" srcOrd="0" destOrd="0" presId="urn:microsoft.com/office/officeart/2005/8/layout/vList2"/>
    <dgm:cxn modelId="{B412EA3F-21A7-4446-AC7D-507803BF81AC}" srcId="{CAC2BCD5-5CF1-4E63-BEBA-2D0266654828}" destId="{AC0FAD01-C891-4107-AC23-2EBF5F095EB9}" srcOrd="0" destOrd="0" parTransId="{6D28592F-D9CF-497A-A725-F9135060DE75}" sibTransId="{EF2D9314-4B9E-444B-8938-1BD28BD01B6F}"/>
    <dgm:cxn modelId="{35A074AD-356F-459C-BACA-3568C2B9E33A}" type="presParOf" srcId="{135413E8-7785-4A5A-BE53-3F86721BF9A0}" destId="{2D3129B9-657C-4D40-8BE0-C4A7FF92DB4A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CCAD035B-8F79-43A6-9996-8EC31358C30B}" type="doc">
      <dgm:prSet loTypeId="urn:microsoft.com/office/officeart/2005/8/layout/defaul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nl-NL"/>
        </a:p>
      </dgm:t>
    </dgm:pt>
    <dgm:pt modelId="{84C7A5B5-4FCF-45AB-B2D9-DCB2A06907C8}">
      <dgm:prSet phldrT="[Tekst]"/>
      <dgm:spPr/>
      <dgm:t>
        <a:bodyPr/>
        <a:lstStyle/>
        <a:p>
          <a:r>
            <a:rPr lang="nl-NL" dirty="0" smtClean="0"/>
            <a:t>Medische ethiek</a:t>
          </a:r>
          <a:endParaRPr lang="nl-NL" dirty="0"/>
        </a:p>
      </dgm:t>
    </dgm:pt>
    <dgm:pt modelId="{9B9C1D13-F6CD-4473-A258-DE53A6444ADF}" type="parTrans" cxnId="{1E4CB47D-2AFC-4D7B-B02A-2784E597DA19}">
      <dgm:prSet/>
      <dgm:spPr/>
      <dgm:t>
        <a:bodyPr/>
        <a:lstStyle/>
        <a:p>
          <a:endParaRPr lang="nl-NL"/>
        </a:p>
      </dgm:t>
    </dgm:pt>
    <dgm:pt modelId="{82A4C9B5-72FA-47C2-9103-A1F5212152A0}" type="sibTrans" cxnId="{1E4CB47D-2AFC-4D7B-B02A-2784E597DA19}">
      <dgm:prSet/>
      <dgm:spPr/>
      <dgm:t>
        <a:bodyPr/>
        <a:lstStyle/>
        <a:p>
          <a:endParaRPr lang="nl-NL"/>
        </a:p>
      </dgm:t>
    </dgm:pt>
    <dgm:pt modelId="{94734DE5-BE4C-4183-AE02-56B05D1273FF}">
      <dgm:prSet phldrT="[Tekst]"/>
      <dgm:spPr/>
      <dgm:t>
        <a:bodyPr/>
        <a:lstStyle/>
        <a:p>
          <a:r>
            <a:rPr lang="nl-NL" dirty="0" smtClean="0"/>
            <a:t>Militaire ethiek</a:t>
          </a:r>
          <a:endParaRPr lang="nl-NL" dirty="0"/>
        </a:p>
      </dgm:t>
    </dgm:pt>
    <dgm:pt modelId="{AD7403F6-37A4-447E-8346-B4125F569272}" type="parTrans" cxnId="{165ECCE4-004D-42ED-B08E-49F73107BF22}">
      <dgm:prSet/>
      <dgm:spPr/>
      <dgm:t>
        <a:bodyPr/>
        <a:lstStyle/>
        <a:p>
          <a:endParaRPr lang="nl-NL"/>
        </a:p>
      </dgm:t>
    </dgm:pt>
    <dgm:pt modelId="{67DA8D61-F9F1-4352-9F52-B6209056897D}" type="sibTrans" cxnId="{165ECCE4-004D-42ED-B08E-49F73107BF22}">
      <dgm:prSet/>
      <dgm:spPr/>
      <dgm:t>
        <a:bodyPr/>
        <a:lstStyle/>
        <a:p>
          <a:endParaRPr lang="nl-NL"/>
        </a:p>
      </dgm:t>
    </dgm:pt>
    <dgm:pt modelId="{26645365-CE47-483C-8D03-8FB2134C5E60}">
      <dgm:prSet phldrT="[Tekst]"/>
      <dgm:spPr/>
      <dgm:t>
        <a:bodyPr/>
        <a:lstStyle/>
        <a:p>
          <a:r>
            <a:rPr lang="nl-NL" dirty="0" smtClean="0"/>
            <a:t>Wetenschap ethiek</a:t>
          </a:r>
          <a:endParaRPr lang="nl-NL" dirty="0"/>
        </a:p>
      </dgm:t>
    </dgm:pt>
    <dgm:pt modelId="{392C5CE7-6636-4B01-99FC-875B2BC2E8CA}" type="parTrans" cxnId="{0E19809A-D248-4B1D-9313-C1F15E05336F}">
      <dgm:prSet/>
      <dgm:spPr/>
      <dgm:t>
        <a:bodyPr/>
        <a:lstStyle/>
        <a:p>
          <a:endParaRPr lang="nl-NL"/>
        </a:p>
      </dgm:t>
    </dgm:pt>
    <dgm:pt modelId="{9A0A8A50-70B6-4CDE-BA83-D76B53912A04}" type="sibTrans" cxnId="{0E19809A-D248-4B1D-9313-C1F15E05336F}">
      <dgm:prSet/>
      <dgm:spPr/>
      <dgm:t>
        <a:bodyPr/>
        <a:lstStyle/>
        <a:p>
          <a:endParaRPr lang="nl-NL"/>
        </a:p>
      </dgm:t>
    </dgm:pt>
    <dgm:pt modelId="{ED6D83FC-DBA9-47FF-B849-8C776CF432E0}">
      <dgm:prSet phldrT="[Tekst]"/>
      <dgm:spPr/>
      <dgm:t>
        <a:bodyPr/>
        <a:lstStyle/>
        <a:p>
          <a:r>
            <a:rPr lang="nl-NL" dirty="0" smtClean="0"/>
            <a:t>Productie ethiek</a:t>
          </a:r>
          <a:endParaRPr lang="nl-NL" dirty="0"/>
        </a:p>
      </dgm:t>
    </dgm:pt>
    <dgm:pt modelId="{1548A935-5361-4F72-A500-EDEA68E6F319}" type="parTrans" cxnId="{6138F0EE-7E27-4DC6-BD24-8BD35DE69B7F}">
      <dgm:prSet/>
      <dgm:spPr/>
      <dgm:t>
        <a:bodyPr/>
        <a:lstStyle/>
        <a:p>
          <a:endParaRPr lang="nl-NL"/>
        </a:p>
      </dgm:t>
    </dgm:pt>
    <dgm:pt modelId="{4C12CF41-3E2A-4B7E-AD2B-193476DD10BC}" type="sibTrans" cxnId="{6138F0EE-7E27-4DC6-BD24-8BD35DE69B7F}">
      <dgm:prSet/>
      <dgm:spPr/>
      <dgm:t>
        <a:bodyPr/>
        <a:lstStyle/>
        <a:p>
          <a:endParaRPr lang="nl-NL"/>
        </a:p>
      </dgm:t>
    </dgm:pt>
    <dgm:pt modelId="{E83420D9-E649-484A-BD6D-5D78DBDD19E1}">
      <dgm:prSet phldrT="[Tekst]"/>
      <dgm:spPr/>
      <dgm:t>
        <a:bodyPr/>
        <a:lstStyle/>
        <a:p>
          <a:r>
            <a:rPr lang="nl-NL" dirty="0" smtClean="0"/>
            <a:t>Consumptie ethiek </a:t>
          </a:r>
          <a:endParaRPr lang="nl-NL" dirty="0"/>
        </a:p>
      </dgm:t>
    </dgm:pt>
    <dgm:pt modelId="{709BF1E9-AC8A-46C7-A248-EEF1CE01AC42}" type="parTrans" cxnId="{0062BC31-1494-4F04-B3FE-7B29881299D1}">
      <dgm:prSet/>
      <dgm:spPr/>
      <dgm:t>
        <a:bodyPr/>
        <a:lstStyle/>
        <a:p>
          <a:endParaRPr lang="nl-NL"/>
        </a:p>
      </dgm:t>
    </dgm:pt>
    <dgm:pt modelId="{94560061-AC2B-4091-9D87-9FF84A88D087}" type="sibTrans" cxnId="{0062BC31-1494-4F04-B3FE-7B29881299D1}">
      <dgm:prSet/>
      <dgm:spPr/>
      <dgm:t>
        <a:bodyPr/>
        <a:lstStyle/>
        <a:p>
          <a:endParaRPr lang="nl-NL"/>
        </a:p>
      </dgm:t>
    </dgm:pt>
    <dgm:pt modelId="{0951D93B-9554-401E-943F-A66A479F66E6}" type="pres">
      <dgm:prSet presAssocID="{CCAD035B-8F79-43A6-9996-8EC31358C30B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nl-NL"/>
        </a:p>
      </dgm:t>
    </dgm:pt>
    <dgm:pt modelId="{9BA301FD-1B3A-4964-8AD7-AE2E8E3CCC1D}" type="pres">
      <dgm:prSet presAssocID="{84C7A5B5-4FCF-45AB-B2D9-DCB2A06907C8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FAB1B8EE-FA3E-48D9-AA70-FD44481697E6}" type="pres">
      <dgm:prSet presAssocID="{82A4C9B5-72FA-47C2-9103-A1F5212152A0}" presName="sibTrans" presStyleCnt="0"/>
      <dgm:spPr/>
    </dgm:pt>
    <dgm:pt modelId="{E5E05C65-CEE2-4652-A974-5913819AA610}" type="pres">
      <dgm:prSet presAssocID="{94734DE5-BE4C-4183-AE02-56B05D1273FF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20673BFB-EB1F-4FBB-ABC5-5EB85D0D91C1}" type="pres">
      <dgm:prSet presAssocID="{67DA8D61-F9F1-4352-9F52-B6209056897D}" presName="sibTrans" presStyleCnt="0"/>
      <dgm:spPr/>
    </dgm:pt>
    <dgm:pt modelId="{00F37266-1BE7-4877-973A-8359EBC3C24B}" type="pres">
      <dgm:prSet presAssocID="{26645365-CE47-483C-8D03-8FB2134C5E60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11E63118-24EF-4DAA-9137-D653BF646CE2}" type="pres">
      <dgm:prSet presAssocID="{9A0A8A50-70B6-4CDE-BA83-D76B53912A04}" presName="sibTrans" presStyleCnt="0"/>
      <dgm:spPr/>
    </dgm:pt>
    <dgm:pt modelId="{92AF5A3C-73DD-4A74-B14C-C56E227C33F3}" type="pres">
      <dgm:prSet presAssocID="{ED6D83FC-DBA9-47FF-B849-8C776CF432E0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B596C4DB-85FA-4848-8DE7-72E086C76BE7}" type="pres">
      <dgm:prSet presAssocID="{4C12CF41-3E2A-4B7E-AD2B-193476DD10BC}" presName="sibTrans" presStyleCnt="0"/>
      <dgm:spPr/>
    </dgm:pt>
    <dgm:pt modelId="{3680871C-3F34-42D1-B4AA-2606AD732C20}" type="pres">
      <dgm:prSet presAssocID="{E83420D9-E649-484A-BD6D-5D78DBDD19E1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</dgm:ptLst>
  <dgm:cxnLst>
    <dgm:cxn modelId="{6138F0EE-7E27-4DC6-BD24-8BD35DE69B7F}" srcId="{CCAD035B-8F79-43A6-9996-8EC31358C30B}" destId="{ED6D83FC-DBA9-47FF-B849-8C776CF432E0}" srcOrd="3" destOrd="0" parTransId="{1548A935-5361-4F72-A500-EDEA68E6F319}" sibTransId="{4C12CF41-3E2A-4B7E-AD2B-193476DD10BC}"/>
    <dgm:cxn modelId="{A23D1219-B41E-4166-AD24-FCC2C77F95B6}" type="presOf" srcId="{E83420D9-E649-484A-BD6D-5D78DBDD19E1}" destId="{3680871C-3F34-42D1-B4AA-2606AD732C20}" srcOrd="0" destOrd="0" presId="urn:microsoft.com/office/officeart/2005/8/layout/default"/>
    <dgm:cxn modelId="{1D87988F-9D10-4934-BA92-9BA7D2C24BC4}" type="presOf" srcId="{CCAD035B-8F79-43A6-9996-8EC31358C30B}" destId="{0951D93B-9554-401E-943F-A66A479F66E6}" srcOrd="0" destOrd="0" presId="urn:microsoft.com/office/officeart/2005/8/layout/default"/>
    <dgm:cxn modelId="{304E3E2A-B612-4413-8CA9-E4E8E55985A5}" type="presOf" srcId="{94734DE5-BE4C-4183-AE02-56B05D1273FF}" destId="{E5E05C65-CEE2-4652-A974-5913819AA610}" srcOrd="0" destOrd="0" presId="urn:microsoft.com/office/officeart/2005/8/layout/default"/>
    <dgm:cxn modelId="{2B8D6E73-8D89-4214-A5C7-C14D39885D8E}" type="presOf" srcId="{26645365-CE47-483C-8D03-8FB2134C5E60}" destId="{00F37266-1BE7-4877-973A-8359EBC3C24B}" srcOrd="0" destOrd="0" presId="urn:microsoft.com/office/officeart/2005/8/layout/default"/>
    <dgm:cxn modelId="{0E19809A-D248-4B1D-9313-C1F15E05336F}" srcId="{CCAD035B-8F79-43A6-9996-8EC31358C30B}" destId="{26645365-CE47-483C-8D03-8FB2134C5E60}" srcOrd="2" destOrd="0" parTransId="{392C5CE7-6636-4B01-99FC-875B2BC2E8CA}" sibTransId="{9A0A8A50-70B6-4CDE-BA83-D76B53912A04}"/>
    <dgm:cxn modelId="{1E4CB47D-2AFC-4D7B-B02A-2784E597DA19}" srcId="{CCAD035B-8F79-43A6-9996-8EC31358C30B}" destId="{84C7A5B5-4FCF-45AB-B2D9-DCB2A06907C8}" srcOrd="0" destOrd="0" parTransId="{9B9C1D13-F6CD-4473-A258-DE53A6444ADF}" sibTransId="{82A4C9B5-72FA-47C2-9103-A1F5212152A0}"/>
    <dgm:cxn modelId="{A3C4242C-C907-4934-90E0-8E02D0575E2E}" type="presOf" srcId="{84C7A5B5-4FCF-45AB-B2D9-DCB2A06907C8}" destId="{9BA301FD-1B3A-4964-8AD7-AE2E8E3CCC1D}" srcOrd="0" destOrd="0" presId="urn:microsoft.com/office/officeart/2005/8/layout/default"/>
    <dgm:cxn modelId="{CB09FE51-B101-429B-8AE1-9A0A47DC4F60}" type="presOf" srcId="{ED6D83FC-DBA9-47FF-B849-8C776CF432E0}" destId="{92AF5A3C-73DD-4A74-B14C-C56E227C33F3}" srcOrd="0" destOrd="0" presId="urn:microsoft.com/office/officeart/2005/8/layout/default"/>
    <dgm:cxn modelId="{0062BC31-1494-4F04-B3FE-7B29881299D1}" srcId="{CCAD035B-8F79-43A6-9996-8EC31358C30B}" destId="{E83420D9-E649-484A-BD6D-5D78DBDD19E1}" srcOrd="4" destOrd="0" parTransId="{709BF1E9-AC8A-46C7-A248-EEF1CE01AC42}" sibTransId="{94560061-AC2B-4091-9D87-9FF84A88D087}"/>
    <dgm:cxn modelId="{165ECCE4-004D-42ED-B08E-49F73107BF22}" srcId="{CCAD035B-8F79-43A6-9996-8EC31358C30B}" destId="{94734DE5-BE4C-4183-AE02-56B05D1273FF}" srcOrd="1" destOrd="0" parTransId="{AD7403F6-37A4-447E-8346-B4125F569272}" sibTransId="{67DA8D61-F9F1-4352-9F52-B6209056897D}"/>
    <dgm:cxn modelId="{51A461FA-E21D-4F52-B6F9-879E331A6D38}" type="presParOf" srcId="{0951D93B-9554-401E-943F-A66A479F66E6}" destId="{9BA301FD-1B3A-4964-8AD7-AE2E8E3CCC1D}" srcOrd="0" destOrd="0" presId="urn:microsoft.com/office/officeart/2005/8/layout/default"/>
    <dgm:cxn modelId="{F9777F72-48A7-429A-AA43-13EAC9308DB2}" type="presParOf" srcId="{0951D93B-9554-401E-943F-A66A479F66E6}" destId="{FAB1B8EE-FA3E-48D9-AA70-FD44481697E6}" srcOrd="1" destOrd="0" presId="urn:microsoft.com/office/officeart/2005/8/layout/default"/>
    <dgm:cxn modelId="{BBC711F9-9EE2-4F16-8813-87CC7B34F810}" type="presParOf" srcId="{0951D93B-9554-401E-943F-A66A479F66E6}" destId="{E5E05C65-CEE2-4652-A974-5913819AA610}" srcOrd="2" destOrd="0" presId="urn:microsoft.com/office/officeart/2005/8/layout/default"/>
    <dgm:cxn modelId="{2746750C-CB37-4226-8B7E-3FFA5C8889CE}" type="presParOf" srcId="{0951D93B-9554-401E-943F-A66A479F66E6}" destId="{20673BFB-EB1F-4FBB-ABC5-5EB85D0D91C1}" srcOrd="3" destOrd="0" presId="urn:microsoft.com/office/officeart/2005/8/layout/default"/>
    <dgm:cxn modelId="{AE81C66D-ED44-4459-99EE-D85867B1569D}" type="presParOf" srcId="{0951D93B-9554-401E-943F-A66A479F66E6}" destId="{00F37266-1BE7-4877-973A-8359EBC3C24B}" srcOrd="4" destOrd="0" presId="urn:microsoft.com/office/officeart/2005/8/layout/default"/>
    <dgm:cxn modelId="{E1D16996-B93A-4187-9EC9-6BBA162C8570}" type="presParOf" srcId="{0951D93B-9554-401E-943F-A66A479F66E6}" destId="{11E63118-24EF-4DAA-9137-D653BF646CE2}" srcOrd="5" destOrd="0" presId="urn:microsoft.com/office/officeart/2005/8/layout/default"/>
    <dgm:cxn modelId="{B596977A-3E59-4B6C-9946-7E97C1DE47B4}" type="presParOf" srcId="{0951D93B-9554-401E-943F-A66A479F66E6}" destId="{92AF5A3C-73DD-4A74-B14C-C56E227C33F3}" srcOrd="6" destOrd="0" presId="urn:microsoft.com/office/officeart/2005/8/layout/default"/>
    <dgm:cxn modelId="{2CAACE05-8214-4DAC-B366-AC8A8D66C44F}" type="presParOf" srcId="{0951D93B-9554-401E-943F-A66A479F66E6}" destId="{B596C4DB-85FA-4848-8DE7-72E086C76BE7}" srcOrd="7" destOrd="0" presId="urn:microsoft.com/office/officeart/2005/8/layout/default"/>
    <dgm:cxn modelId="{4229E2E9-D246-4366-B342-55A2AB0A4FA6}" type="presParOf" srcId="{0951D93B-9554-401E-943F-A66A479F66E6}" destId="{3680871C-3F34-42D1-B4AA-2606AD732C20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233FCA03-E5C8-46C7-8CC0-333D0B3C0D24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nl-NL"/>
        </a:p>
      </dgm:t>
    </dgm:pt>
    <dgm:pt modelId="{6CD40C91-08FC-42E1-B116-1653A5F218FA}">
      <dgm:prSet/>
      <dgm:spPr/>
      <dgm:t>
        <a:bodyPr/>
        <a:lstStyle/>
        <a:p>
          <a:pPr rtl="0"/>
          <a:r>
            <a:rPr lang="nl-NL" smtClean="0"/>
            <a:t>Voorbeelden van ethische vragen</a:t>
          </a:r>
          <a:endParaRPr lang="nl-NL"/>
        </a:p>
      </dgm:t>
    </dgm:pt>
    <dgm:pt modelId="{1C22557F-B918-43AC-A999-593A4C18409C}" type="parTrans" cxnId="{A7D08E40-86CC-4A66-8FE8-594E80E38D5B}">
      <dgm:prSet/>
      <dgm:spPr/>
      <dgm:t>
        <a:bodyPr/>
        <a:lstStyle/>
        <a:p>
          <a:endParaRPr lang="nl-NL"/>
        </a:p>
      </dgm:t>
    </dgm:pt>
    <dgm:pt modelId="{CDBA5B75-72C1-40F9-BA70-6C3C33F05FA1}" type="sibTrans" cxnId="{A7D08E40-86CC-4A66-8FE8-594E80E38D5B}">
      <dgm:prSet/>
      <dgm:spPr/>
      <dgm:t>
        <a:bodyPr/>
        <a:lstStyle/>
        <a:p>
          <a:endParaRPr lang="nl-NL"/>
        </a:p>
      </dgm:t>
    </dgm:pt>
    <dgm:pt modelId="{B5BAA38E-73EE-49E5-BE14-1F4A035B0E18}" type="pres">
      <dgm:prSet presAssocID="{233FCA03-E5C8-46C7-8CC0-333D0B3C0D2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nl-NL"/>
        </a:p>
      </dgm:t>
    </dgm:pt>
    <dgm:pt modelId="{42813BAC-FDFF-4F48-B972-7733F1B2B386}" type="pres">
      <dgm:prSet presAssocID="{6CD40C91-08FC-42E1-B116-1653A5F218FA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nl-NL"/>
        </a:p>
      </dgm:t>
    </dgm:pt>
  </dgm:ptLst>
  <dgm:cxnLst>
    <dgm:cxn modelId="{A7D08E40-86CC-4A66-8FE8-594E80E38D5B}" srcId="{233FCA03-E5C8-46C7-8CC0-333D0B3C0D24}" destId="{6CD40C91-08FC-42E1-B116-1653A5F218FA}" srcOrd="0" destOrd="0" parTransId="{1C22557F-B918-43AC-A999-593A4C18409C}" sibTransId="{CDBA5B75-72C1-40F9-BA70-6C3C33F05FA1}"/>
    <dgm:cxn modelId="{4C7D397A-A398-45D0-9179-84DC60BC3087}" type="presOf" srcId="{6CD40C91-08FC-42E1-B116-1653A5F218FA}" destId="{42813BAC-FDFF-4F48-B972-7733F1B2B386}" srcOrd="0" destOrd="0" presId="urn:microsoft.com/office/officeart/2005/8/layout/vList2"/>
    <dgm:cxn modelId="{BBB8003B-9CB1-407F-97D0-C7D4D3981553}" type="presOf" srcId="{233FCA03-E5C8-46C7-8CC0-333D0B3C0D24}" destId="{B5BAA38E-73EE-49E5-BE14-1F4A035B0E18}" srcOrd="0" destOrd="0" presId="urn:microsoft.com/office/officeart/2005/8/layout/vList2"/>
    <dgm:cxn modelId="{3F01B817-3293-4632-8483-150D7432D750}" type="presParOf" srcId="{B5BAA38E-73EE-49E5-BE14-1F4A035B0E18}" destId="{42813BAC-FDFF-4F48-B972-7733F1B2B386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459B09B1-8619-4F9B-A0E8-9EA2B6E98470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nl-NL"/>
        </a:p>
      </dgm:t>
    </dgm:pt>
    <dgm:pt modelId="{14AF836B-C53F-40E1-BFE4-61EE3EBFA199}">
      <dgm:prSet/>
      <dgm:spPr/>
      <dgm:t>
        <a:bodyPr/>
        <a:lstStyle/>
        <a:p>
          <a:pPr rtl="0"/>
          <a:r>
            <a:rPr lang="nl-NL" smtClean="0"/>
            <a:t>Ieders eigen verantwoordelijkheid</a:t>
          </a:r>
          <a:endParaRPr lang="nl-NL"/>
        </a:p>
      </dgm:t>
    </dgm:pt>
    <dgm:pt modelId="{2B8227FF-05C4-48C5-8E29-399345B9EDD7}" type="parTrans" cxnId="{9939BF07-4473-41BD-96AC-8FEAB3EF8F66}">
      <dgm:prSet/>
      <dgm:spPr/>
      <dgm:t>
        <a:bodyPr/>
        <a:lstStyle/>
        <a:p>
          <a:endParaRPr lang="nl-NL"/>
        </a:p>
      </dgm:t>
    </dgm:pt>
    <dgm:pt modelId="{D6123A95-8C6F-42C8-B79C-389A9FC2E9DE}" type="sibTrans" cxnId="{9939BF07-4473-41BD-96AC-8FEAB3EF8F66}">
      <dgm:prSet/>
      <dgm:spPr/>
      <dgm:t>
        <a:bodyPr/>
        <a:lstStyle/>
        <a:p>
          <a:endParaRPr lang="nl-NL"/>
        </a:p>
      </dgm:t>
    </dgm:pt>
    <dgm:pt modelId="{60F2FB1A-B31C-432A-A77B-F9C4DF464890}" type="pres">
      <dgm:prSet presAssocID="{459B09B1-8619-4F9B-A0E8-9EA2B6E98470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nl-NL"/>
        </a:p>
      </dgm:t>
    </dgm:pt>
    <dgm:pt modelId="{B10D8C09-5F43-4B85-8AF7-720945EEB608}" type="pres">
      <dgm:prSet presAssocID="{14AF836B-C53F-40E1-BFE4-61EE3EBFA199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nl-NL"/>
        </a:p>
      </dgm:t>
    </dgm:pt>
  </dgm:ptLst>
  <dgm:cxnLst>
    <dgm:cxn modelId="{DE0039BB-021A-4538-BB22-2B6669C0115D}" type="presOf" srcId="{459B09B1-8619-4F9B-A0E8-9EA2B6E98470}" destId="{60F2FB1A-B31C-432A-A77B-F9C4DF464890}" srcOrd="0" destOrd="0" presId="urn:microsoft.com/office/officeart/2005/8/layout/vList2"/>
    <dgm:cxn modelId="{84F41EEA-3472-44F9-8E59-C9F03A23CE10}" type="presOf" srcId="{14AF836B-C53F-40E1-BFE4-61EE3EBFA199}" destId="{B10D8C09-5F43-4B85-8AF7-720945EEB608}" srcOrd="0" destOrd="0" presId="urn:microsoft.com/office/officeart/2005/8/layout/vList2"/>
    <dgm:cxn modelId="{9939BF07-4473-41BD-96AC-8FEAB3EF8F66}" srcId="{459B09B1-8619-4F9B-A0E8-9EA2B6E98470}" destId="{14AF836B-C53F-40E1-BFE4-61EE3EBFA199}" srcOrd="0" destOrd="0" parTransId="{2B8227FF-05C4-48C5-8E29-399345B9EDD7}" sibTransId="{D6123A95-8C6F-42C8-B79C-389A9FC2E9DE}"/>
    <dgm:cxn modelId="{DAD155D4-D21F-404C-8F44-83954BDBE92D}" type="presParOf" srcId="{60F2FB1A-B31C-432A-A77B-F9C4DF464890}" destId="{B10D8C09-5F43-4B85-8AF7-720945EEB608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E4BBF135-8511-4F3E-AA71-92534D3DF72A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nl-NL"/>
        </a:p>
      </dgm:t>
    </dgm:pt>
    <dgm:pt modelId="{0DC62DE5-C324-4FED-99F0-CE80BFD2AB5B}">
      <dgm:prSet/>
      <dgm:spPr/>
      <dgm:t>
        <a:bodyPr/>
        <a:lstStyle/>
        <a:p>
          <a:pPr algn="ctr" rtl="0"/>
          <a:r>
            <a:rPr lang="nl-NL" dirty="0" smtClean="0"/>
            <a:t>Conclusie</a:t>
          </a:r>
          <a:endParaRPr lang="nl-NL" dirty="0"/>
        </a:p>
      </dgm:t>
    </dgm:pt>
    <dgm:pt modelId="{8E8E354E-CCFC-4871-A54D-59B243CA6952}" type="parTrans" cxnId="{BB37CD6A-29CC-49AB-9557-F650913B92F8}">
      <dgm:prSet/>
      <dgm:spPr/>
      <dgm:t>
        <a:bodyPr/>
        <a:lstStyle/>
        <a:p>
          <a:endParaRPr lang="nl-NL"/>
        </a:p>
      </dgm:t>
    </dgm:pt>
    <dgm:pt modelId="{04A97915-E037-41BC-AFAD-841C3E80EFFA}" type="sibTrans" cxnId="{BB37CD6A-29CC-49AB-9557-F650913B92F8}">
      <dgm:prSet/>
      <dgm:spPr/>
      <dgm:t>
        <a:bodyPr/>
        <a:lstStyle/>
        <a:p>
          <a:endParaRPr lang="nl-NL"/>
        </a:p>
      </dgm:t>
    </dgm:pt>
    <dgm:pt modelId="{6B18CB04-5F2A-4876-BED9-B3EBF6C75D53}" type="pres">
      <dgm:prSet presAssocID="{E4BBF135-8511-4F3E-AA71-92534D3DF72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nl-NL"/>
        </a:p>
      </dgm:t>
    </dgm:pt>
    <dgm:pt modelId="{102F7A87-14A9-4C70-B501-3B21F71DCBCE}" type="pres">
      <dgm:prSet presAssocID="{0DC62DE5-C324-4FED-99F0-CE80BFD2AB5B}" presName="parentText" presStyleLbl="node1" presStyleIdx="0" presStyleCnt="1" custLinFactNeighborX="126" custLinFactNeighborY="-1938">
        <dgm:presLayoutVars>
          <dgm:chMax val="0"/>
          <dgm:bulletEnabled val="1"/>
        </dgm:presLayoutVars>
      </dgm:prSet>
      <dgm:spPr/>
      <dgm:t>
        <a:bodyPr/>
        <a:lstStyle/>
        <a:p>
          <a:endParaRPr lang="nl-NL"/>
        </a:p>
      </dgm:t>
    </dgm:pt>
  </dgm:ptLst>
  <dgm:cxnLst>
    <dgm:cxn modelId="{5EF32D83-269E-4C9D-9A4D-3242132C6BA5}" type="presOf" srcId="{E4BBF135-8511-4F3E-AA71-92534D3DF72A}" destId="{6B18CB04-5F2A-4876-BED9-B3EBF6C75D53}" srcOrd="0" destOrd="0" presId="urn:microsoft.com/office/officeart/2005/8/layout/vList2"/>
    <dgm:cxn modelId="{BB37CD6A-29CC-49AB-9557-F650913B92F8}" srcId="{E4BBF135-8511-4F3E-AA71-92534D3DF72A}" destId="{0DC62DE5-C324-4FED-99F0-CE80BFD2AB5B}" srcOrd="0" destOrd="0" parTransId="{8E8E354E-CCFC-4871-A54D-59B243CA6952}" sibTransId="{04A97915-E037-41BC-AFAD-841C3E80EFFA}"/>
    <dgm:cxn modelId="{C757028E-0C7D-45AF-82A5-BDD4D90B685C}" type="presOf" srcId="{0DC62DE5-C324-4FED-99F0-CE80BFD2AB5B}" destId="{102F7A87-14A9-4C70-B501-3B21F71DCBCE}" srcOrd="0" destOrd="0" presId="urn:microsoft.com/office/officeart/2005/8/layout/vList2"/>
    <dgm:cxn modelId="{9688C924-3BC8-40B3-8C76-FEE77C14E186}" type="presParOf" srcId="{6B18CB04-5F2A-4876-BED9-B3EBF6C75D53}" destId="{102F7A87-14A9-4C70-B501-3B21F71DCBCE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ADD36B78-A25E-4639-830E-029ED029C87C}" type="doc">
      <dgm:prSet loTypeId="urn:microsoft.com/office/officeart/2005/8/layout/hProcess9" loCatId="process" qsTypeId="urn:microsoft.com/office/officeart/2005/8/quickstyle/simple1" qsCatId="simple" csTypeId="urn:microsoft.com/office/officeart/2005/8/colors/colorful5" csCatId="colorful" phldr="1"/>
      <dgm:spPr/>
    </dgm:pt>
    <dgm:pt modelId="{4647879D-699F-45A7-9AA6-D7CD3D1E6BE8}">
      <dgm:prSet phldrT="[Tekst]"/>
      <dgm:spPr/>
      <dgm:t>
        <a:bodyPr/>
        <a:lstStyle/>
        <a:p>
          <a:r>
            <a:rPr lang="nl-NL" dirty="0" smtClean="0"/>
            <a:t>Alles kan tegenwoordig</a:t>
          </a:r>
          <a:endParaRPr lang="nl-NL" dirty="0"/>
        </a:p>
      </dgm:t>
    </dgm:pt>
    <dgm:pt modelId="{FCDA3E3E-C016-495B-A2D0-3BB715D8E447}" type="parTrans" cxnId="{E7935EB2-F073-4A82-BE12-438B66A57DF0}">
      <dgm:prSet/>
      <dgm:spPr/>
      <dgm:t>
        <a:bodyPr/>
        <a:lstStyle/>
        <a:p>
          <a:endParaRPr lang="nl-NL"/>
        </a:p>
      </dgm:t>
    </dgm:pt>
    <dgm:pt modelId="{3103F3A3-80BA-41E6-9F63-102E1C61851C}" type="sibTrans" cxnId="{E7935EB2-F073-4A82-BE12-438B66A57DF0}">
      <dgm:prSet/>
      <dgm:spPr/>
      <dgm:t>
        <a:bodyPr/>
        <a:lstStyle/>
        <a:p>
          <a:endParaRPr lang="nl-NL"/>
        </a:p>
      </dgm:t>
    </dgm:pt>
    <dgm:pt modelId="{2F8926A6-6F06-4BCB-BDF0-44D1D11AACC0}">
      <dgm:prSet phldrT="[Tekst]"/>
      <dgm:spPr/>
      <dgm:t>
        <a:bodyPr/>
        <a:lstStyle/>
        <a:p>
          <a:r>
            <a:rPr lang="nl-NL" dirty="0" smtClean="0"/>
            <a:t>Is het ook juist om alles te doen?</a:t>
          </a:r>
          <a:endParaRPr lang="nl-NL" dirty="0"/>
        </a:p>
      </dgm:t>
    </dgm:pt>
    <dgm:pt modelId="{6CCB6F77-286D-41D3-B6A3-80F92389BB4A}" type="parTrans" cxnId="{6267A0C3-4731-4320-96F6-6F507D727E01}">
      <dgm:prSet/>
      <dgm:spPr/>
      <dgm:t>
        <a:bodyPr/>
        <a:lstStyle/>
        <a:p>
          <a:endParaRPr lang="nl-NL"/>
        </a:p>
      </dgm:t>
    </dgm:pt>
    <dgm:pt modelId="{5182BEED-664B-4124-B750-B620B0C95112}" type="sibTrans" cxnId="{6267A0C3-4731-4320-96F6-6F507D727E01}">
      <dgm:prSet/>
      <dgm:spPr/>
      <dgm:t>
        <a:bodyPr/>
        <a:lstStyle/>
        <a:p>
          <a:endParaRPr lang="nl-NL"/>
        </a:p>
      </dgm:t>
    </dgm:pt>
    <dgm:pt modelId="{E48A276B-E0BD-4FDA-8CC3-EBA4226814A7}">
      <dgm:prSet phldrT="[Tekst]"/>
      <dgm:spPr/>
      <dgm:t>
        <a:bodyPr/>
        <a:lstStyle/>
        <a:p>
          <a:r>
            <a:rPr lang="nl-NL" dirty="0" smtClean="0"/>
            <a:t>Wat vind jij?</a:t>
          </a:r>
          <a:endParaRPr lang="nl-NL" dirty="0"/>
        </a:p>
      </dgm:t>
    </dgm:pt>
    <dgm:pt modelId="{3164259F-F844-45BB-81C1-7F9B6DFBFE29}" type="parTrans" cxnId="{5602F55B-9D25-4B8F-B38E-2E5C9855F58C}">
      <dgm:prSet/>
      <dgm:spPr/>
      <dgm:t>
        <a:bodyPr/>
        <a:lstStyle/>
        <a:p>
          <a:endParaRPr lang="nl-NL"/>
        </a:p>
      </dgm:t>
    </dgm:pt>
    <dgm:pt modelId="{7B0AD3E9-253A-40FD-B62C-C15E4878E4EA}" type="sibTrans" cxnId="{5602F55B-9D25-4B8F-B38E-2E5C9855F58C}">
      <dgm:prSet/>
      <dgm:spPr/>
      <dgm:t>
        <a:bodyPr/>
        <a:lstStyle/>
        <a:p>
          <a:endParaRPr lang="nl-NL"/>
        </a:p>
      </dgm:t>
    </dgm:pt>
    <dgm:pt modelId="{E73E54BD-40A5-41EE-A711-A2709E387A30}" type="pres">
      <dgm:prSet presAssocID="{ADD36B78-A25E-4639-830E-029ED029C87C}" presName="CompostProcess" presStyleCnt="0">
        <dgm:presLayoutVars>
          <dgm:dir/>
          <dgm:resizeHandles val="exact"/>
        </dgm:presLayoutVars>
      </dgm:prSet>
      <dgm:spPr/>
    </dgm:pt>
    <dgm:pt modelId="{AEFA0D93-86A0-43BA-AC23-4158562BC152}" type="pres">
      <dgm:prSet presAssocID="{ADD36B78-A25E-4639-830E-029ED029C87C}" presName="arrow" presStyleLbl="bgShp" presStyleIdx="0" presStyleCnt="1"/>
      <dgm:spPr/>
    </dgm:pt>
    <dgm:pt modelId="{1CD873E8-23BC-480C-BDF4-DB695F3F6CCA}" type="pres">
      <dgm:prSet presAssocID="{ADD36B78-A25E-4639-830E-029ED029C87C}" presName="linearProcess" presStyleCnt="0"/>
      <dgm:spPr/>
    </dgm:pt>
    <dgm:pt modelId="{5EA98D32-0CF3-41E7-9223-C2E47D960FFD}" type="pres">
      <dgm:prSet presAssocID="{4647879D-699F-45A7-9AA6-D7CD3D1E6BE8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936FFCEF-222E-4F72-9531-12EA0082C6D9}" type="pres">
      <dgm:prSet presAssocID="{3103F3A3-80BA-41E6-9F63-102E1C61851C}" presName="sibTrans" presStyleCnt="0"/>
      <dgm:spPr/>
    </dgm:pt>
    <dgm:pt modelId="{683BB2C1-21A3-4E44-B723-C86F47BD09B2}" type="pres">
      <dgm:prSet presAssocID="{2F8926A6-6F06-4BCB-BDF0-44D1D11AACC0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90820300-4AF6-4F08-84D4-70A2B6A1EE8D}" type="pres">
      <dgm:prSet presAssocID="{5182BEED-664B-4124-B750-B620B0C95112}" presName="sibTrans" presStyleCnt="0"/>
      <dgm:spPr/>
    </dgm:pt>
    <dgm:pt modelId="{F1576A9A-FCB1-40D8-9427-18271A210D85}" type="pres">
      <dgm:prSet presAssocID="{E48A276B-E0BD-4FDA-8CC3-EBA4226814A7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</dgm:ptLst>
  <dgm:cxnLst>
    <dgm:cxn modelId="{C8B529ED-E007-4E61-A667-EF6B26B5BD5C}" type="presOf" srcId="{2F8926A6-6F06-4BCB-BDF0-44D1D11AACC0}" destId="{683BB2C1-21A3-4E44-B723-C86F47BD09B2}" srcOrd="0" destOrd="0" presId="urn:microsoft.com/office/officeart/2005/8/layout/hProcess9"/>
    <dgm:cxn modelId="{5D90C87E-9AC9-4A2F-91BB-4B22B952B41C}" type="presOf" srcId="{E48A276B-E0BD-4FDA-8CC3-EBA4226814A7}" destId="{F1576A9A-FCB1-40D8-9427-18271A210D85}" srcOrd="0" destOrd="0" presId="urn:microsoft.com/office/officeart/2005/8/layout/hProcess9"/>
    <dgm:cxn modelId="{E5707D41-CD0D-4D6D-B045-A96FFCDD3F82}" type="presOf" srcId="{4647879D-699F-45A7-9AA6-D7CD3D1E6BE8}" destId="{5EA98D32-0CF3-41E7-9223-C2E47D960FFD}" srcOrd="0" destOrd="0" presId="urn:microsoft.com/office/officeart/2005/8/layout/hProcess9"/>
    <dgm:cxn modelId="{12888C55-85F6-4821-A923-E54BBF3E05F6}" type="presOf" srcId="{ADD36B78-A25E-4639-830E-029ED029C87C}" destId="{E73E54BD-40A5-41EE-A711-A2709E387A30}" srcOrd="0" destOrd="0" presId="urn:microsoft.com/office/officeart/2005/8/layout/hProcess9"/>
    <dgm:cxn modelId="{6267A0C3-4731-4320-96F6-6F507D727E01}" srcId="{ADD36B78-A25E-4639-830E-029ED029C87C}" destId="{2F8926A6-6F06-4BCB-BDF0-44D1D11AACC0}" srcOrd="1" destOrd="0" parTransId="{6CCB6F77-286D-41D3-B6A3-80F92389BB4A}" sibTransId="{5182BEED-664B-4124-B750-B620B0C95112}"/>
    <dgm:cxn modelId="{5602F55B-9D25-4B8F-B38E-2E5C9855F58C}" srcId="{ADD36B78-A25E-4639-830E-029ED029C87C}" destId="{E48A276B-E0BD-4FDA-8CC3-EBA4226814A7}" srcOrd="2" destOrd="0" parTransId="{3164259F-F844-45BB-81C1-7F9B6DFBFE29}" sibTransId="{7B0AD3E9-253A-40FD-B62C-C15E4878E4EA}"/>
    <dgm:cxn modelId="{E7935EB2-F073-4A82-BE12-438B66A57DF0}" srcId="{ADD36B78-A25E-4639-830E-029ED029C87C}" destId="{4647879D-699F-45A7-9AA6-D7CD3D1E6BE8}" srcOrd="0" destOrd="0" parTransId="{FCDA3E3E-C016-495B-A2D0-3BB715D8E447}" sibTransId="{3103F3A3-80BA-41E6-9F63-102E1C61851C}"/>
    <dgm:cxn modelId="{969285EC-0D38-4956-97DC-2DCEF7B2740F}" type="presParOf" srcId="{E73E54BD-40A5-41EE-A711-A2709E387A30}" destId="{AEFA0D93-86A0-43BA-AC23-4158562BC152}" srcOrd="0" destOrd="0" presId="urn:microsoft.com/office/officeart/2005/8/layout/hProcess9"/>
    <dgm:cxn modelId="{3789E62D-35CF-4972-8E36-42183F90C156}" type="presParOf" srcId="{E73E54BD-40A5-41EE-A711-A2709E387A30}" destId="{1CD873E8-23BC-480C-BDF4-DB695F3F6CCA}" srcOrd="1" destOrd="0" presId="urn:microsoft.com/office/officeart/2005/8/layout/hProcess9"/>
    <dgm:cxn modelId="{A09BDA0B-F59E-4EB7-BACF-81D2857D4EA1}" type="presParOf" srcId="{1CD873E8-23BC-480C-BDF4-DB695F3F6CCA}" destId="{5EA98D32-0CF3-41E7-9223-C2E47D960FFD}" srcOrd="0" destOrd="0" presId="urn:microsoft.com/office/officeart/2005/8/layout/hProcess9"/>
    <dgm:cxn modelId="{5211B938-3408-4381-96B1-620C04EE159A}" type="presParOf" srcId="{1CD873E8-23BC-480C-BDF4-DB695F3F6CCA}" destId="{936FFCEF-222E-4F72-9531-12EA0082C6D9}" srcOrd="1" destOrd="0" presId="urn:microsoft.com/office/officeart/2005/8/layout/hProcess9"/>
    <dgm:cxn modelId="{98FE9B30-3CB1-47FF-85C2-A592D1388A26}" type="presParOf" srcId="{1CD873E8-23BC-480C-BDF4-DB695F3F6CCA}" destId="{683BB2C1-21A3-4E44-B723-C86F47BD09B2}" srcOrd="2" destOrd="0" presId="urn:microsoft.com/office/officeart/2005/8/layout/hProcess9"/>
    <dgm:cxn modelId="{FB4A0F24-3287-4700-B224-4612999A73BB}" type="presParOf" srcId="{1CD873E8-23BC-480C-BDF4-DB695F3F6CCA}" destId="{90820300-4AF6-4F08-84D4-70A2B6A1EE8D}" srcOrd="3" destOrd="0" presId="urn:microsoft.com/office/officeart/2005/8/layout/hProcess9"/>
    <dgm:cxn modelId="{E99B48EC-8597-4BD2-9A45-6D9F1154F8AF}" type="presParOf" srcId="{1CD873E8-23BC-480C-BDF4-DB695F3F6CCA}" destId="{F1576A9A-FCB1-40D8-9427-18271A210D85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1B17CDE-B0DB-4166-A934-EC5631BBE64E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nl-NL"/>
        </a:p>
      </dgm:t>
    </dgm:pt>
    <dgm:pt modelId="{6D6F043B-ABC9-4794-8615-93FBAB3FF5AE}">
      <dgm:prSet/>
      <dgm:spPr/>
      <dgm:t>
        <a:bodyPr/>
        <a:lstStyle/>
        <a:p>
          <a:pPr rtl="0"/>
          <a:r>
            <a:rPr lang="nl-NL" smtClean="0"/>
            <a:t>Les 2 Wat is ethiek?</a:t>
          </a:r>
          <a:endParaRPr lang="nl-NL"/>
        </a:p>
      </dgm:t>
    </dgm:pt>
    <dgm:pt modelId="{281FF019-2CB3-41A4-BF5B-99096BD4A03D}" type="parTrans" cxnId="{4E7FD8E6-B402-4140-B948-9D037870ABB1}">
      <dgm:prSet/>
      <dgm:spPr/>
      <dgm:t>
        <a:bodyPr/>
        <a:lstStyle/>
        <a:p>
          <a:endParaRPr lang="nl-NL"/>
        </a:p>
      </dgm:t>
    </dgm:pt>
    <dgm:pt modelId="{D9523447-AAF1-4F2E-A493-ED9560E3C447}" type="sibTrans" cxnId="{4E7FD8E6-B402-4140-B948-9D037870ABB1}">
      <dgm:prSet/>
      <dgm:spPr/>
      <dgm:t>
        <a:bodyPr/>
        <a:lstStyle/>
        <a:p>
          <a:endParaRPr lang="nl-NL"/>
        </a:p>
      </dgm:t>
    </dgm:pt>
    <dgm:pt modelId="{2142BB5D-9A11-43D7-BB13-FCEC49BE3DEE}" type="pres">
      <dgm:prSet presAssocID="{D1B17CDE-B0DB-4166-A934-EC5631BBE64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nl-NL"/>
        </a:p>
      </dgm:t>
    </dgm:pt>
    <dgm:pt modelId="{0BB4C7BF-E721-4F65-AD15-5D012DEAEFCC}" type="pres">
      <dgm:prSet presAssocID="{6D6F043B-ABC9-4794-8615-93FBAB3FF5AE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nl-NL"/>
        </a:p>
      </dgm:t>
    </dgm:pt>
  </dgm:ptLst>
  <dgm:cxnLst>
    <dgm:cxn modelId="{53788DC9-C545-473F-9938-1557BF4FA1FD}" type="presOf" srcId="{D1B17CDE-B0DB-4166-A934-EC5631BBE64E}" destId="{2142BB5D-9A11-43D7-BB13-FCEC49BE3DEE}" srcOrd="0" destOrd="0" presId="urn:microsoft.com/office/officeart/2005/8/layout/vList2"/>
    <dgm:cxn modelId="{4E7FD8E6-B402-4140-B948-9D037870ABB1}" srcId="{D1B17CDE-B0DB-4166-A934-EC5631BBE64E}" destId="{6D6F043B-ABC9-4794-8615-93FBAB3FF5AE}" srcOrd="0" destOrd="0" parTransId="{281FF019-2CB3-41A4-BF5B-99096BD4A03D}" sibTransId="{D9523447-AAF1-4F2E-A493-ED9560E3C447}"/>
    <dgm:cxn modelId="{73E8866D-59B2-4A8E-AA69-A6A716E81866}" type="presOf" srcId="{6D6F043B-ABC9-4794-8615-93FBAB3FF5AE}" destId="{0BB4C7BF-E721-4F65-AD15-5D012DEAEFCC}" srcOrd="0" destOrd="0" presId="urn:microsoft.com/office/officeart/2005/8/layout/vList2"/>
    <dgm:cxn modelId="{63A33A15-222D-4FE5-9430-58883CCE4340}" type="presParOf" srcId="{2142BB5D-9A11-43D7-BB13-FCEC49BE3DEE}" destId="{0BB4C7BF-E721-4F65-AD15-5D012DEAEFCC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1D0A07E-A612-4602-AB1F-8699607B36EF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nl-NL"/>
        </a:p>
      </dgm:t>
    </dgm:pt>
    <dgm:pt modelId="{99560BFD-C127-488F-8CD9-8B461E9D4A50}">
      <dgm:prSet custT="1"/>
      <dgm:spPr/>
      <dgm:t>
        <a:bodyPr/>
        <a:lstStyle/>
        <a:p>
          <a:pPr algn="ctr" rtl="0"/>
          <a:r>
            <a:rPr lang="nl-NL" sz="5400" dirty="0" smtClean="0"/>
            <a:t>Definitie </a:t>
          </a:r>
          <a:endParaRPr lang="nl-NL" sz="5400" dirty="0"/>
        </a:p>
      </dgm:t>
    </dgm:pt>
    <dgm:pt modelId="{8B68124C-D6DB-46FC-8F37-7E59408D7891}" type="parTrans" cxnId="{24F4B7B0-AF1E-43D7-B2EF-6ABCFFDB6BB0}">
      <dgm:prSet/>
      <dgm:spPr/>
      <dgm:t>
        <a:bodyPr/>
        <a:lstStyle/>
        <a:p>
          <a:endParaRPr lang="nl-NL"/>
        </a:p>
      </dgm:t>
    </dgm:pt>
    <dgm:pt modelId="{11B10A90-036B-4E6D-8D2A-1D952D4D915A}" type="sibTrans" cxnId="{24F4B7B0-AF1E-43D7-B2EF-6ABCFFDB6BB0}">
      <dgm:prSet/>
      <dgm:spPr/>
      <dgm:t>
        <a:bodyPr/>
        <a:lstStyle/>
        <a:p>
          <a:endParaRPr lang="nl-NL"/>
        </a:p>
      </dgm:t>
    </dgm:pt>
    <dgm:pt modelId="{8331F19B-1E90-4E61-975A-F6C6D368438B}" type="pres">
      <dgm:prSet presAssocID="{61D0A07E-A612-4602-AB1F-8699607B36E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nl-NL"/>
        </a:p>
      </dgm:t>
    </dgm:pt>
    <dgm:pt modelId="{9B0EC5B9-71B7-419F-B5D9-CB897C4325D2}" type="pres">
      <dgm:prSet presAssocID="{99560BFD-C127-488F-8CD9-8B461E9D4A50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nl-NL"/>
        </a:p>
      </dgm:t>
    </dgm:pt>
  </dgm:ptLst>
  <dgm:cxnLst>
    <dgm:cxn modelId="{64438EC7-94EE-4006-950D-5ADF59ABF489}" type="presOf" srcId="{99560BFD-C127-488F-8CD9-8B461E9D4A50}" destId="{9B0EC5B9-71B7-419F-B5D9-CB897C4325D2}" srcOrd="0" destOrd="0" presId="urn:microsoft.com/office/officeart/2005/8/layout/vList2"/>
    <dgm:cxn modelId="{24F4B7B0-AF1E-43D7-B2EF-6ABCFFDB6BB0}" srcId="{61D0A07E-A612-4602-AB1F-8699607B36EF}" destId="{99560BFD-C127-488F-8CD9-8B461E9D4A50}" srcOrd="0" destOrd="0" parTransId="{8B68124C-D6DB-46FC-8F37-7E59408D7891}" sibTransId="{11B10A90-036B-4E6D-8D2A-1D952D4D915A}"/>
    <dgm:cxn modelId="{9F20D332-DEE0-4765-B8B2-7B82851FCA64}" type="presOf" srcId="{61D0A07E-A612-4602-AB1F-8699607B36EF}" destId="{8331F19B-1E90-4E61-975A-F6C6D368438B}" srcOrd="0" destOrd="0" presId="urn:microsoft.com/office/officeart/2005/8/layout/vList2"/>
    <dgm:cxn modelId="{DD1C6A6C-8345-4579-A028-BECAD7EB8E5F}" type="presParOf" srcId="{8331F19B-1E90-4E61-975A-F6C6D368438B}" destId="{9B0EC5B9-71B7-419F-B5D9-CB897C4325D2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1EF0C9D-0DC6-4A0A-8512-3599CEE93CF8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nl-NL"/>
        </a:p>
      </dgm:t>
    </dgm:pt>
    <dgm:pt modelId="{03B6048A-154A-43A5-9C75-78D9EC9A7783}">
      <dgm:prSet/>
      <dgm:spPr/>
      <dgm:t>
        <a:bodyPr/>
        <a:lstStyle/>
        <a:p>
          <a:pPr rtl="0"/>
          <a:r>
            <a:rPr lang="nl-NL" dirty="0" smtClean="0"/>
            <a:t>Ethiek = Wetenschap van het juist handelen</a:t>
          </a:r>
          <a:endParaRPr lang="nl-NL" dirty="0"/>
        </a:p>
      </dgm:t>
    </dgm:pt>
    <dgm:pt modelId="{6A9C79B7-0DCF-4AD7-A888-C942ADB8C99B}" type="parTrans" cxnId="{AA0BC06E-BEFF-4ABB-B96D-39A8E99B087E}">
      <dgm:prSet/>
      <dgm:spPr/>
      <dgm:t>
        <a:bodyPr/>
        <a:lstStyle/>
        <a:p>
          <a:endParaRPr lang="nl-NL"/>
        </a:p>
      </dgm:t>
    </dgm:pt>
    <dgm:pt modelId="{FD4B459B-EFE1-4F60-A2A9-699632967A43}" type="sibTrans" cxnId="{AA0BC06E-BEFF-4ABB-B96D-39A8E99B087E}">
      <dgm:prSet/>
      <dgm:spPr/>
      <dgm:t>
        <a:bodyPr/>
        <a:lstStyle/>
        <a:p>
          <a:endParaRPr lang="nl-NL"/>
        </a:p>
      </dgm:t>
    </dgm:pt>
    <dgm:pt modelId="{F649AEC1-1BC1-4068-8E9E-D7A26447E7F4}">
      <dgm:prSet/>
      <dgm:spPr/>
      <dgm:t>
        <a:bodyPr/>
        <a:lstStyle/>
        <a:p>
          <a:pPr rtl="0"/>
          <a:r>
            <a:rPr lang="nl-NL" dirty="0" smtClean="0"/>
            <a:t>1. De vraag is altijd: Wat is </a:t>
          </a:r>
          <a:r>
            <a:rPr lang="nl-NL" u="sng" dirty="0" smtClean="0"/>
            <a:t>juist</a:t>
          </a:r>
          <a:r>
            <a:rPr lang="nl-NL" dirty="0" smtClean="0"/>
            <a:t>?</a:t>
          </a:r>
          <a:endParaRPr lang="nl-NL" dirty="0"/>
        </a:p>
      </dgm:t>
    </dgm:pt>
    <dgm:pt modelId="{42DDE6A2-9DFB-4198-A39F-DEC3BC9D8DDB}" type="parTrans" cxnId="{F170FB01-5EE6-4C80-B636-E779850D71FC}">
      <dgm:prSet/>
      <dgm:spPr/>
      <dgm:t>
        <a:bodyPr/>
        <a:lstStyle/>
        <a:p>
          <a:endParaRPr lang="nl-NL"/>
        </a:p>
      </dgm:t>
    </dgm:pt>
    <dgm:pt modelId="{AEAF6ED7-939C-4884-8E97-3916C0A089AB}" type="sibTrans" cxnId="{F170FB01-5EE6-4C80-B636-E779850D71FC}">
      <dgm:prSet/>
      <dgm:spPr/>
      <dgm:t>
        <a:bodyPr/>
        <a:lstStyle/>
        <a:p>
          <a:endParaRPr lang="nl-NL"/>
        </a:p>
      </dgm:t>
    </dgm:pt>
    <dgm:pt modelId="{7E818889-0358-4B43-859B-86F923691DD8}">
      <dgm:prSet/>
      <dgm:spPr/>
      <dgm:t>
        <a:bodyPr/>
        <a:lstStyle/>
        <a:p>
          <a:pPr rtl="0"/>
          <a:r>
            <a:rPr lang="nl-NL" smtClean="0"/>
            <a:t>2. Het gaat altijd om </a:t>
          </a:r>
          <a:r>
            <a:rPr lang="nl-NL" u="sng" smtClean="0"/>
            <a:t>doen</a:t>
          </a:r>
          <a:r>
            <a:rPr lang="nl-NL" smtClean="0"/>
            <a:t>, om </a:t>
          </a:r>
          <a:r>
            <a:rPr lang="nl-NL" u="sng" smtClean="0"/>
            <a:t>handelen</a:t>
          </a:r>
          <a:endParaRPr lang="nl-NL"/>
        </a:p>
      </dgm:t>
    </dgm:pt>
    <dgm:pt modelId="{D91D0BF1-E1B9-4CB8-AFE2-BED5DFA18398}" type="parTrans" cxnId="{15141D2A-ED21-4512-BC4F-73F68D370866}">
      <dgm:prSet/>
      <dgm:spPr/>
      <dgm:t>
        <a:bodyPr/>
        <a:lstStyle/>
        <a:p>
          <a:endParaRPr lang="nl-NL"/>
        </a:p>
      </dgm:t>
    </dgm:pt>
    <dgm:pt modelId="{23FD1BAD-A151-46FD-AD56-02CDB5702582}" type="sibTrans" cxnId="{15141D2A-ED21-4512-BC4F-73F68D370866}">
      <dgm:prSet/>
      <dgm:spPr/>
      <dgm:t>
        <a:bodyPr/>
        <a:lstStyle/>
        <a:p>
          <a:endParaRPr lang="nl-NL"/>
        </a:p>
      </dgm:t>
    </dgm:pt>
    <dgm:pt modelId="{1ED63257-01BD-41DC-A0BB-AF108697A344}" type="pres">
      <dgm:prSet presAssocID="{51EF0C9D-0DC6-4A0A-8512-3599CEE93CF8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nl-NL"/>
        </a:p>
      </dgm:t>
    </dgm:pt>
    <dgm:pt modelId="{3F6874FE-20AD-437B-99F0-E202962A939F}" type="pres">
      <dgm:prSet presAssocID="{03B6048A-154A-43A5-9C75-78D9EC9A7783}" presName="root" presStyleCnt="0"/>
      <dgm:spPr/>
    </dgm:pt>
    <dgm:pt modelId="{91D7E605-A8CB-4897-8364-D3CD4494B6C7}" type="pres">
      <dgm:prSet presAssocID="{03B6048A-154A-43A5-9C75-78D9EC9A7783}" presName="rootComposite" presStyleCnt="0"/>
      <dgm:spPr/>
    </dgm:pt>
    <dgm:pt modelId="{92737E33-C61E-409D-994B-553F795B1246}" type="pres">
      <dgm:prSet presAssocID="{03B6048A-154A-43A5-9C75-78D9EC9A7783}" presName="rootText" presStyleLbl="node1" presStyleIdx="0" presStyleCnt="1" custScaleX="211427" custScaleY="112841"/>
      <dgm:spPr/>
      <dgm:t>
        <a:bodyPr/>
        <a:lstStyle/>
        <a:p>
          <a:endParaRPr lang="nl-NL"/>
        </a:p>
      </dgm:t>
    </dgm:pt>
    <dgm:pt modelId="{3F8AEBFD-5ED4-459E-BFE9-EF9C6F0162BE}" type="pres">
      <dgm:prSet presAssocID="{03B6048A-154A-43A5-9C75-78D9EC9A7783}" presName="rootConnector" presStyleLbl="node1" presStyleIdx="0" presStyleCnt="1"/>
      <dgm:spPr/>
      <dgm:t>
        <a:bodyPr/>
        <a:lstStyle/>
        <a:p>
          <a:endParaRPr lang="nl-NL"/>
        </a:p>
      </dgm:t>
    </dgm:pt>
    <dgm:pt modelId="{341BD7F8-97F5-491E-8049-71D19AB8C9DC}" type="pres">
      <dgm:prSet presAssocID="{03B6048A-154A-43A5-9C75-78D9EC9A7783}" presName="childShape" presStyleCnt="0"/>
      <dgm:spPr/>
    </dgm:pt>
    <dgm:pt modelId="{3C3BA14B-E881-4C8D-9997-4A42A590D4B6}" type="pres">
      <dgm:prSet presAssocID="{42DDE6A2-9DFB-4198-A39F-DEC3BC9D8DDB}" presName="Name13" presStyleLbl="parChTrans1D2" presStyleIdx="0" presStyleCnt="2"/>
      <dgm:spPr/>
      <dgm:t>
        <a:bodyPr/>
        <a:lstStyle/>
        <a:p>
          <a:endParaRPr lang="nl-NL"/>
        </a:p>
      </dgm:t>
    </dgm:pt>
    <dgm:pt modelId="{73452613-5031-4D44-9C5B-E01ABCC1E18D}" type="pres">
      <dgm:prSet presAssocID="{F649AEC1-1BC1-4068-8E9E-D7A26447E7F4}" presName="childText" presStyleLbl="bgAcc1" presStyleIdx="0" presStyleCnt="2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5E55877A-BBD5-4581-9B18-8C90C01D7F19}" type="pres">
      <dgm:prSet presAssocID="{D91D0BF1-E1B9-4CB8-AFE2-BED5DFA18398}" presName="Name13" presStyleLbl="parChTrans1D2" presStyleIdx="1" presStyleCnt="2"/>
      <dgm:spPr/>
      <dgm:t>
        <a:bodyPr/>
        <a:lstStyle/>
        <a:p>
          <a:endParaRPr lang="nl-NL"/>
        </a:p>
      </dgm:t>
    </dgm:pt>
    <dgm:pt modelId="{566CB1AA-02F5-481E-AE86-5ABC36FA9476}" type="pres">
      <dgm:prSet presAssocID="{7E818889-0358-4B43-859B-86F923691DD8}" presName="childText" presStyleLbl="bgAcc1" presStyleIdx="1" presStyleCnt="2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</dgm:ptLst>
  <dgm:cxnLst>
    <dgm:cxn modelId="{01AB4C59-52DA-4365-BD70-FE3D4CB2AA09}" type="presOf" srcId="{03B6048A-154A-43A5-9C75-78D9EC9A7783}" destId="{3F8AEBFD-5ED4-459E-BFE9-EF9C6F0162BE}" srcOrd="1" destOrd="0" presId="urn:microsoft.com/office/officeart/2005/8/layout/hierarchy3"/>
    <dgm:cxn modelId="{293D8147-7883-4E9F-854B-A92E1F99362A}" type="presOf" srcId="{D91D0BF1-E1B9-4CB8-AFE2-BED5DFA18398}" destId="{5E55877A-BBD5-4581-9B18-8C90C01D7F19}" srcOrd="0" destOrd="0" presId="urn:microsoft.com/office/officeart/2005/8/layout/hierarchy3"/>
    <dgm:cxn modelId="{15141D2A-ED21-4512-BC4F-73F68D370866}" srcId="{03B6048A-154A-43A5-9C75-78D9EC9A7783}" destId="{7E818889-0358-4B43-859B-86F923691DD8}" srcOrd="1" destOrd="0" parTransId="{D91D0BF1-E1B9-4CB8-AFE2-BED5DFA18398}" sibTransId="{23FD1BAD-A151-46FD-AD56-02CDB5702582}"/>
    <dgm:cxn modelId="{87F27C56-282A-48BB-9719-C25ED27489E5}" type="presOf" srcId="{51EF0C9D-0DC6-4A0A-8512-3599CEE93CF8}" destId="{1ED63257-01BD-41DC-A0BB-AF108697A344}" srcOrd="0" destOrd="0" presId="urn:microsoft.com/office/officeart/2005/8/layout/hierarchy3"/>
    <dgm:cxn modelId="{554AA715-212C-4410-AF56-1A548C4A8506}" type="presOf" srcId="{7E818889-0358-4B43-859B-86F923691DD8}" destId="{566CB1AA-02F5-481E-AE86-5ABC36FA9476}" srcOrd="0" destOrd="0" presId="urn:microsoft.com/office/officeart/2005/8/layout/hierarchy3"/>
    <dgm:cxn modelId="{AA0BC06E-BEFF-4ABB-B96D-39A8E99B087E}" srcId="{51EF0C9D-0DC6-4A0A-8512-3599CEE93CF8}" destId="{03B6048A-154A-43A5-9C75-78D9EC9A7783}" srcOrd="0" destOrd="0" parTransId="{6A9C79B7-0DCF-4AD7-A888-C942ADB8C99B}" sibTransId="{FD4B459B-EFE1-4F60-A2A9-699632967A43}"/>
    <dgm:cxn modelId="{4D48EE7D-9E98-4E64-93F0-C5198B1D8403}" type="presOf" srcId="{03B6048A-154A-43A5-9C75-78D9EC9A7783}" destId="{92737E33-C61E-409D-994B-553F795B1246}" srcOrd="0" destOrd="0" presId="urn:microsoft.com/office/officeart/2005/8/layout/hierarchy3"/>
    <dgm:cxn modelId="{F170FB01-5EE6-4C80-B636-E779850D71FC}" srcId="{03B6048A-154A-43A5-9C75-78D9EC9A7783}" destId="{F649AEC1-1BC1-4068-8E9E-D7A26447E7F4}" srcOrd="0" destOrd="0" parTransId="{42DDE6A2-9DFB-4198-A39F-DEC3BC9D8DDB}" sibTransId="{AEAF6ED7-939C-4884-8E97-3916C0A089AB}"/>
    <dgm:cxn modelId="{0A6DE53F-F584-4928-954F-147268D3664E}" type="presOf" srcId="{42DDE6A2-9DFB-4198-A39F-DEC3BC9D8DDB}" destId="{3C3BA14B-E881-4C8D-9997-4A42A590D4B6}" srcOrd="0" destOrd="0" presId="urn:microsoft.com/office/officeart/2005/8/layout/hierarchy3"/>
    <dgm:cxn modelId="{96986B2E-EAE7-4CBC-81AE-A7DF9BA3D2E2}" type="presOf" srcId="{F649AEC1-1BC1-4068-8E9E-D7A26447E7F4}" destId="{73452613-5031-4D44-9C5B-E01ABCC1E18D}" srcOrd="0" destOrd="0" presId="urn:microsoft.com/office/officeart/2005/8/layout/hierarchy3"/>
    <dgm:cxn modelId="{50B723B3-1D63-4388-B777-2F3E32BA2145}" type="presParOf" srcId="{1ED63257-01BD-41DC-A0BB-AF108697A344}" destId="{3F6874FE-20AD-437B-99F0-E202962A939F}" srcOrd="0" destOrd="0" presId="urn:microsoft.com/office/officeart/2005/8/layout/hierarchy3"/>
    <dgm:cxn modelId="{7102CF53-715B-434C-B57A-A25DA23D9A5A}" type="presParOf" srcId="{3F6874FE-20AD-437B-99F0-E202962A939F}" destId="{91D7E605-A8CB-4897-8364-D3CD4494B6C7}" srcOrd="0" destOrd="0" presId="urn:microsoft.com/office/officeart/2005/8/layout/hierarchy3"/>
    <dgm:cxn modelId="{2A238FA1-E2EE-4AE9-B620-2F829CA78D17}" type="presParOf" srcId="{91D7E605-A8CB-4897-8364-D3CD4494B6C7}" destId="{92737E33-C61E-409D-994B-553F795B1246}" srcOrd="0" destOrd="0" presId="urn:microsoft.com/office/officeart/2005/8/layout/hierarchy3"/>
    <dgm:cxn modelId="{54B2A4FD-0F09-438C-B1DF-EA5B76C08A97}" type="presParOf" srcId="{91D7E605-A8CB-4897-8364-D3CD4494B6C7}" destId="{3F8AEBFD-5ED4-459E-BFE9-EF9C6F0162BE}" srcOrd="1" destOrd="0" presId="urn:microsoft.com/office/officeart/2005/8/layout/hierarchy3"/>
    <dgm:cxn modelId="{69CCA9E3-72D9-4B5D-B0F4-1DEC08BCB520}" type="presParOf" srcId="{3F6874FE-20AD-437B-99F0-E202962A939F}" destId="{341BD7F8-97F5-491E-8049-71D19AB8C9DC}" srcOrd="1" destOrd="0" presId="urn:microsoft.com/office/officeart/2005/8/layout/hierarchy3"/>
    <dgm:cxn modelId="{3A7E14E9-43C2-49FE-8FC5-3BCF76CE7ADC}" type="presParOf" srcId="{341BD7F8-97F5-491E-8049-71D19AB8C9DC}" destId="{3C3BA14B-E881-4C8D-9997-4A42A590D4B6}" srcOrd="0" destOrd="0" presId="urn:microsoft.com/office/officeart/2005/8/layout/hierarchy3"/>
    <dgm:cxn modelId="{FB8B1CCB-EE27-452F-8B08-B298452787BF}" type="presParOf" srcId="{341BD7F8-97F5-491E-8049-71D19AB8C9DC}" destId="{73452613-5031-4D44-9C5B-E01ABCC1E18D}" srcOrd="1" destOrd="0" presId="urn:microsoft.com/office/officeart/2005/8/layout/hierarchy3"/>
    <dgm:cxn modelId="{707703BF-BA09-4413-9900-E3189A8821E8}" type="presParOf" srcId="{341BD7F8-97F5-491E-8049-71D19AB8C9DC}" destId="{5E55877A-BBD5-4581-9B18-8C90C01D7F19}" srcOrd="2" destOrd="0" presId="urn:microsoft.com/office/officeart/2005/8/layout/hierarchy3"/>
    <dgm:cxn modelId="{92CA67A6-1CA4-461C-8246-CB35C2B4AD26}" type="presParOf" srcId="{341BD7F8-97F5-491E-8049-71D19AB8C9DC}" destId="{566CB1AA-02F5-481E-AE86-5ABC36FA9476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402216B-4BE0-45B1-84F5-41E41424DD05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nl-NL"/>
        </a:p>
      </dgm:t>
    </dgm:pt>
    <dgm:pt modelId="{DB55A276-08B0-431C-ADD8-16F63834CD71}">
      <dgm:prSet/>
      <dgm:spPr/>
      <dgm:t>
        <a:bodyPr/>
        <a:lstStyle/>
        <a:p>
          <a:pPr algn="ctr" rtl="0"/>
          <a:r>
            <a:rPr lang="nl-NL" dirty="0" smtClean="0"/>
            <a:t>Geschiedenis van de ethiek</a:t>
          </a:r>
          <a:endParaRPr lang="nl-NL" dirty="0"/>
        </a:p>
      </dgm:t>
    </dgm:pt>
    <dgm:pt modelId="{AEAA4370-6335-4F2C-9DDA-F41B2BE316F1}" type="parTrans" cxnId="{848B2FE8-9C4F-4A61-A38F-B3715D8F9516}">
      <dgm:prSet/>
      <dgm:spPr/>
      <dgm:t>
        <a:bodyPr/>
        <a:lstStyle/>
        <a:p>
          <a:endParaRPr lang="nl-NL"/>
        </a:p>
      </dgm:t>
    </dgm:pt>
    <dgm:pt modelId="{456E08A8-539E-474C-9944-8F26B517BCFB}" type="sibTrans" cxnId="{848B2FE8-9C4F-4A61-A38F-B3715D8F9516}">
      <dgm:prSet/>
      <dgm:spPr/>
      <dgm:t>
        <a:bodyPr/>
        <a:lstStyle/>
        <a:p>
          <a:endParaRPr lang="nl-NL"/>
        </a:p>
      </dgm:t>
    </dgm:pt>
    <dgm:pt modelId="{9613A208-21C0-4064-8779-40D47D1A6157}" type="pres">
      <dgm:prSet presAssocID="{C402216B-4BE0-45B1-84F5-41E41424DD0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nl-NL"/>
        </a:p>
      </dgm:t>
    </dgm:pt>
    <dgm:pt modelId="{7AB750CC-76B7-4B5A-9A97-54D5C862C8D8}" type="pres">
      <dgm:prSet presAssocID="{DB55A276-08B0-431C-ADD8-16F63834CD71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nl-NL"/>
        </a:p>
      </dgm:t>
    </dgm:pt>
  </dgm:ptLst>
  <dgm:cxnLst>
    <dgm:cxn modelId="{5EEDA84C-536D-4F54-B2C7-52809DCDB92A}" type="presOf" srcId="{C402216B-4BE0-45B1-84F5-41E41424DD05}" destId="{9613A208-21C0-4064-8779-40D47D1A6157}" srcOrd="0" destOrd="0" presId="urn:microsoft.com/office/officeart/2005/8/layout/vList2"/>
    <dgm:cxn modelId="{ADB5D7DA-E72A-4F1F-839A-114117E9ECFC}" type="presOf" srcId="{DB55A276-08B0-431C-ADD8-16F63834CD71}" destId="{7AB750CC-76B7-4B5A-9A97-54D5C862C8D8}" srcOrd="0" destOrd="0" presId="urn:microsoft.com/office/officeart/2005/8/layout/vList2"/>
    <dgm:cxn modelId="{848B2FE8-9C4F-4A61-A38F-B3715D8F9516}" srcId="{C402216B-4BE0-45B1-84F5-41E41424DD05}" destId="{DB55A276-08B0-431C-ADD8-16F63834CD71}" srcOrd="0" destOrd="0" parTransId="{AEAA4370-6335-4F2C-9DDA-F41B2BE316F1}" sibTransId="{456E08A8-539E-474C-9944-8F26B517BCFB}"/>
    <dgm:cxn modelId="{EB234575-8E1F-42B7-BC08-50E80B1E9541}" type="presParOf" srcId="{9613A208-21C0-4064-8779-40D47D1A6157}" destId="{7AB750CC-76B7-4B5A-9A97-54D5C862C8D8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685FE2F3-0C4C-42E2-B4F2-C1ECC7DD854E}" type="doc">
      <dgm:prSet loTypeId="urn:microsoft.com/office/officeart/2008/layout/VerticalCurvedList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nl-NL"/>
        </a:p>
      </dgm:t>
    </dgm:pt>
    <dgm:pt modelId="{C1CB8B0C-00FC-49FA-8A10-A599EFD07E1F}">
      <dgm:prSet phldrT="[Tekst]"/>
      <dgm:spPr/>
      <dgm:t>
        <a:bodyPr/>
        <a:lstStyle/>
        <a:p>
          <a:r>
            <a:rPr lang="nl-NL" b="1" u="sng" dirty="0" smtClean="0"/>
            <a:t>Deugd</a:t>
          </a:r>
          <a:r>
            <a:rPr lang="nl-NL" dirty="0" smtClean="0"/>
            <a:t>-ethiek: je bent een goed mens als je     goed handelt (de oude Grieken)</a:t>
          </a:r>
          <a:endParaRPr lang="nl-NL" dirty="0"/>
        </a:p>
      </dgm:t>
    </dgm:pt>
    <dgm:pt modelId="{677BF1EA-19D9-4C53-83D3-3B6A810C2E5E}" type="parTrans" cxnId="{021305FB-7454-4E44-9A16-12F2B23BC626}">
      <dgm:prSet/>
      <dgm:spPr/>
      <dgm:t>
        <a:bodyPr/>
        <a:lstStyle/>
        <a:p>
          <a:endParaRPr lang="nl-NL"/>
        </a:p>
      </dgm:t>
    </dgm:pt>
    <dgm:pt modelId="{D8B21F32-330D-4D63-92B6-1EE50EF3AE94}" type="sibTrans" cxnId="{021305FB-7454-4E44-9A16-12F2B23BC626}">
      <dgm:prSet/>
      <dgm:spPr/>
      <dgm:t>
        <a:bodyPr/>
        <a:lstStyle/>
        <a:p>
          <a:endParaRPr lang="nl-NL"/>
        </a:p>
      </dgm:t>
    </dgm:pt>
    <dgm:pt modelId="{8A268FAC-36CA-4059-985C-EEDAF8DA718A}">
      <dgm:prSet phldrT="[Tekst]"/>
      <dgm:spPr/>
      <dgm:t>
        <a:bodyPr/>
        <a:lstStyle/>
        <a:p>
          <a:r>
            <a:rPr lang="nl-NL" b="1" u="sng" dirty="0" smtClean="0"/>
            <a:t>Plicht</a:t>
          </a:r>
          <a:r>
            <a:rPr lang="nl-NL" dirty="0" smtClean="0"/>
            <a:t>-ethiek: het is gewoon je plicht om goed te doen (filosoof Wilhelm Kant)</a:t>
          </a:r>
          <a:endParaRPr lang="nl-NL" dirty="0"/>
        </a:p>
      </dgm:t>
    </dgm:pt>
    <dgm:pt modelId="{603C94E8-B6AF-4635-A4D2-4CC1B02A1826}" type="parTrans" cxnId="{01653968-1902-402D-8732-EACD452F1D65}">
      <dgm:prSet/>
      <dgm:spPr/>
      <dgm:t>
        <a:bodyPr/>
        <a:lstStyle/>
        <a:p>
          <a:endParaRPr lang="nl-NL"/>
        </a:p>
      </dgm:t>
    </dgm:pt>
    <dgm:pt modelId="{F6BA664A-2EED-4718-A1A0-1A0FBEE28E95}" type="sibTrans" cxnId="{01653968-1902-402D-8732-EACD452F1D65}">
      <dgm:prSet/>
      <dgm:spPr/>
      <dgm:t>
        <a:bodyPr/>
        <a:lstStyle/>
        <a:p>
          <a:endParaRPr lang="nl-NL"/>
        </a:p>
      </dgm:t>
    </dgm:pt>
    <dgm:pt modelId="{4B3A93A2-40C4-48E9-880F-644890162B3E}">
      <dgm:prSet phldrT="[Tekst]"/>
      <dgm:spPr/>
      <dgm:t>
        <a:bodyPr/>
        <a:lstStyle/>
        <a:p>
          <a:r>
            <a:rPr lang="nl-NL" b="1" u="sng" dirty="0" smtClean="0"/>
            <a:t>Nut</a:t>
          </a:r>
          <a:r>
            <a:rPr lang="nl-NL" dirty="0" smtClean="0"/>
            <a:t>-ethiek: of iets goed is wordt bepaald door het nut van de handeling (John Stuart Mill) </a:t>
          </a:r>
          <a:endParaRPr lang="nl-NL" dirty="0"/>
        </a:p>
      </dgm:t>
    </dgm:pt>
    <dgm:pt modelId="{395420E0-9FEC-4E33-952F-2EEA809149A5}" type="parTrans" cxnId="{74357DE4-36FB-4947-A507-E43AC0E7133C}">
      <dgm:prSet/>
      <dgm:spPr/>
      <dgm:t>
        <a:bodyPr/>
        <a:lstStyle/>
        <a:p>
          <a:endParaRPr lang="nl-NL"/>
        </a:p>
      </dgm:t>
    </dgm:pt>
    <dgm:pt modelId="{0213ADE0-32AB-4690-B20D-DB6A3161A2E0}" type="sibTrans" cxnId="{74357DE4-36FB-4947-A507-E43AC0E7133C}">
      <dgm:prSet/>
      <dgm:spPr/>
      <dgm:t>
        <a:bodyPr/>
        <a:lstStyle/>
        <a:p>
          <a:endParaRPr lang="nl-NL"/>
        </a:p>
      </dgm:t>
    </dgm:pt>
    <dgm:pt modelId="{05C9B3A9-F14F-4818-93D8-98D9EB9476B3}" type="pres">
      <dgm:prSet presAssocID="{685FE2F3-0C4C-42E2-B4F2-C1ECC7DD854E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nl-NL"/>
        </a:p>
      </dgm:t>
    </dgm:pt>
    <dgm:pt modelId="{2441F84F-CAAF-44EA-A479-3D9A62B3D3F8}" type="pres">
      <dgm:prSet presAssocID="{685FE2F3-0C4C-42E2-B4F2-C1ECC7DD854E}" presName="Name1" presStyleCnt="0"/>
      <dgm:spPr/>
    </dgm:pt>
    <dgm:pt modelId="{11BA0ACE-5249-4F71-96FE-7CBD8C60E117}" type="pres">
      <dgm:prSet presAssocID="{685FE2F3-0C4C-42E2-B4F2-C1ECC7DD854E}" presName="cycle" presStyleCnt="0"/>
      <dgm:spPr/>
    </dgm:pt>
    <dgm:pt modelId="{312EABCA-0497-49EE-ADD6-8B827E2CC22A}" type="pres">
      <dgm:prSet presAssocID="{685FE2F3-0C4C-42E2-B4F2-C1ECC7DD854E}" presName="srcNode" presStyleLbl="node1" presStyleIdx="0" presStyleCnt="3"/>
      <dgm:spPr/>
    </dgm:pt>
    <dgm:pt modelId="{0DD49BB8-942B-4327-999B-E3311F0909E2}" type="pres">
      <dgm:prSet presAssocID="{685FE2F3-0C4C-42E2-B4F2-C1ECC7DD854E}" presName="conn" presStyleLbl="parChTrans1D2" presStyleIdx="0" presStyleCnt="1"/>
      <dgm:spPr/>
      <dgm:t>
        <a:bodyPr/>
        <a:lstStyle/>
        <a:p>
          <a:endParaRPr lang="nl-NL"/>
        </a:p>
      </dgm:t>
    </dgm:pt>
    <dgm:pt modelId="{17BB4A62-873B-48A6-A681-C7C4F9CC884F}" type="pres">
      <dgm:prSet presAssocID="{685FE2F3-0C4C-42E2-B4F2-C1ECC7DD854E}" presName="extraNode" presStyleLbl="node1" presStyleIdx="0" presStyleCnt="3"/>
      <dgm:spPr/>
    </dgm:pt>
    <dgm:pt modelId="{2A8E220B-DB2E-4507-BD77-C470F5FEF5F9}" type="pres">
      <dgm:prSet presAssocID="{685FE2F3-0C4C-42E2-B4F2-C1ECC7DD854E}" presName="dstNode" presStyleLbl="node1" presStyleIdx="0" presStyleCnt="3"/>
      <dgm:spPr/>
    </dgm:pt>
    <dgm:pt modelId="{5B97DA22-2C8C-4808-A88F-1F81AB30E3EF}" type="pres">
      <dgm:prSet presAssocID="{C1CB8B0C-00FC-49FA-8A10-A599EFD07E1F}" presName="text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FE55E047-4ACC-4FED-A6A3-E9441CFEAFB1}" type="pres">
      <dgm:prSet presAssocID="{C1CB8B0C-00FC-49FA-8A10-A599EFD07E1F}" presName="accent_1" presStyleCnt="0"/>
      <dgm:spPr/>
    </dgm:pt>
    <dgm:pt modelId="{09E62A88-628B-4149-8502-6D61B73B9BD6}" type="pres">
      <dgm:prSet presAssocID="{C1CB8B0C-00FC-49FA-8A10-A599EFD07E1F}" presName="accentRepeatNode" presStyleLbl="solidFgAcc1" presStyleIdx="0" presStyleCnt="3" custScaleX="83756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D284300B-9991-4473-80B8-D7221217C5DB}" type="pres">
      <dgm:prSet presAssocID="{8A268FAC-36CA-4059-985C-EEDAF8DA718A}" presName="text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F3F69438-838A-4961-8B89-5AD66493349B}" type="pres">
      <dgm:prSet presAssocID="{8A268FAC-36CA-4059-985C-EEDAF8DA718A}" presName="accent_2" presStyleCnt="0"/>
      <dgm:spPr/>
    </dgm:pt>
    <dgm:pt modelId="{4987DD4C-7EEE-46A8-B5E4-AAC116AD6A72}" type="pres">
      <dgm:prSet presAssocID="{8A268FAC-36CA-4059-985C-EEDAF8DA718A}" presName="accentRepeatNode" presStyleLbl="solidFgAcc1" presStyleIdx="1" presStyleCnt="3" custScaleX="87193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</dgm:pt>
    <dgm:pt modelId="{442FE36B-32FE-4D78-9224-7FD5C4DF9C0A}" type="pres">
      <dgm:prSet presAssocID="{4B3A93A2-40C4-48E9-880F-644890162B3E}" presName="text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90D3B9D9-A50A-47CA-9B25-F8E5CFE2A936}" type="pres">
      <dgm:prSet presAssocID="{4B3A93A2-40C4-48E9-880F-644890162B3E}" presName="accent_3" presStyleCnt="0"/>
      <dgm:spPr/>
    </dgm:pt>
    <dgm:pt modelId="{AD4E0B72-F9FF-4507-AA8D-BA234973AC1D}" type="pres">
      <dgm:prSet presAssocID="{4B3A93A2-40C4-48E9-880F-644890162B3E}" presName="accentRepeatNode" presStyleLbl="solidFgAcc1" presStyleIdx="2" presStyleCnt="3" custScaleX="78192" custLinFactNeighborX="1758" custLinFactNeighborY="-185"/>
      <dgm:spPr>
        <a:blipFill rotWithShape="0">
          <a:blip xmlns:r="http://schemas.openxmlformats.org/officeDocument/2006/relationships" r:embed="rId3"/>
          <a:stretch>
            <a:fillRect/>
          </a:stretch>
        </a:blipFill>
      </dgm:spPr>
    </dgm:pt>
  </dgm:ptLst>
  <dgm:cxnLst>
    <dgm:cxn modelId="{021305FB-7454-4E44-9A16-12F2B23BC626}" srcId="{685FE2F3-0C4C-42E2-B4F2-C1ECC7DD854E}" destId="{C1CB8B0C-00FC-49FA-8A10-A599EFD07E1F}" srcOrd="0" destOrd="0" parTransId="{677BF1EA-19D9-4C53-83D3-3B6A810C2E5E}" sibTransId="{D8B21F32-330D-4D63-92B6-1EE50EF3AE94}"/>
    <dgm:cxn modelId="{7D73EF0A-7D51-4E54-8572-9542979981EC}" type="presOf" srcId="{D8B21F32-330D-4D63-92B6-1EE50EF3AE94}" destId="{0DD49BB8-942B-4327-999B-E3311F0909E2}" srcOrd="0" destOrd="0" presId="urn:microsoft.com/office/officeart/2008/layout/VerticalCurvedList"/>
    <dgm:cxn modelId="{E77B0E21-584E-427D-ADA5-1E674F7209CB}" type="presOf" srcId="{C1CB8B0C-00FC-49FA-8A10-A599EFD07E1F}" destId="{5B97DA22-2C8C-4808-A88F-1F81AB30E3EF}" srcOrd="0" destOrd="0" presId="urn:microsoft.com/office/officeart/2008/layout/VerticalCurvedList"/>
    <dgm:cxn modelId="{93AC7BF8-8608-4EDB-B617-ECB460F91CCB}" type="presOf" srcId="{8A268FAC-36CA-4059-985C-EEDAF8DA718A}" destId="{D284300B-9991-4473-80B8-D7221217C5DB}" srcOrd="0" destOrd="0" presId="urn:microsoft.com/office/officeart/2008/layout/VerticalCurvedList"/>
    <dgm:cxn modelId="{9ECCFE00-70D8-4A2A-9125-993A70EE9919}" type="presOf" srcId="{685FE2F3-0C4C-42E2-B4F2-C1ECC7DD854E}" destId="{05C9B3A9-F14F-4818-93D8-98D9EB9476B3}" srcOrd="0" destOrd="0" presId="urn:microsoft.com/office/officeart/2008/layout/VerticalCurvedList"/>
    <dgm:cxn modelId="{74357DE4-36FB-4947-A507-E43AC0E7133C}" srcId="{685FE2F3-0C4C-42E2-B4F2-C1ECC7DD854E}" destId="{4B3A93A2-40C4-48E9-880F-644890162B3E}" srcOrd="2" destOrd="0" parTransId="{395420E0-9FEC-4E33-952F-2EEA809149A5}" sibTransId="{0213ADE0-32AB-4690-B20D-DB6A3161A2E0}"/>
    <dgm:cxn modelId="{A5F472E0-1E98-464B-A69F-063EFA5AC2DC}" type="presOf" srcId="{4B3A93A2-40C4-48E9-880F-644890162B3E}" destId="{442FE36B-32FE-4D78-9224-7FD5C4DF9C0A}" srcOrd="0" destOrd="0" presId="urn:microsoft.com/office/officeart/2008/layout/VerticalCurvedList"/>
    <dgm:cxn modelId="{01653968-1902-402D-8732-EACD452F1D65}" srcId="{685FE2F3-0C4C-42E2-B4F2-C1ECC7DD854E}" destId="{8A268FAC-36CA-4059-985C-EEDAF8DA718A}" srcOrd="1" destOrd="0" parTransId="{603C94E8-B6AF-4635-A4D2-4CC1B02A1826}" sibTransId="{F6BA664A-2EED-4718-A1A0-1A0FBEE28E95}"/>
    <dgm:cxn modelId="{8D1C7C8C-E2CC-4BF8-8400-73B2F7B9D9BB}" type="presParOf" srcId="{05C9B3A9-F14F-4818-93D8-98D9EB9476B3}" destId="{2441F84F-CAAF-44EA-A479-3D9A62B3D3F8}" srcOrd="0" destOrd="0" presId="urn:microsoft.com/office/officeart/2008/layout/VerticalCurvedList"/>
    <dgm:cxn modelId="{02B1880C-DFBA-434A-A725-078740662F69}" type="presParOf" srcId="{2441F84F-CAAF-44EA-A479-3D9A62B3D3F8}" destId="{11BA0ACE-5249-4F71-96FE-7CBD8C60E117}" srcOrd="0" destOrd="0" presId="urn:microsoft.com/office/officeart/2008/layout/VerticalCurvedList"/>
    <dgm:cxn modelId="{DE7101DA-0FD7-4945-9D8C-B3034A6D7B67}" type="presParOf" srcId="{11BA0ACE-5249-4F71-96FE-7CBD8C60E117}" destId="{312EABCA-0497-49EE-ADD6-8B827E2CC22A}" srcOrd="0" destOrd="0" presId="urn:microsoft.com/office/officeart/2008/layout/VerticalCurvedList"/>
    <dgm:cxn modelId="{F7242723-33EB-49EC-8C0E-C8E6D480E83F}" type="presParOf" srcId="{11BA0ACE-5249-4F71-96FE-7CBD8C60E117}" destId="{0DD49BB8-942B-4327-999B-E3311F0909E2}" srcOrd="1" destOrd="0" presId="urn:microsoft.com/office/officeart/2008/layout/VerticalCurvedList"/>
    <dgm:cxn modelId="{EE4E5CE8-A781-4D67-BED3-6E62E211B83F}" type="presParOf" srcId="{11BA0ACE-5249-4F71-96FE-7CBD8C60E117}" destId="{17BB4A62-873B-48A6-A681-C7C4F9CC884F}" srcOrd="2" destOrd="0" presId="urn:microsoft.com/office/officeart/2008/layout/VerticalCurvedList"/>
    <dgm:cxn modelId="{5648A31A-E9D0-484D-9D9B-F973B074807A}" type="presParOf" srcId="{11BA0ACE-5249-4F71-96FE-7CBD8C60E117}" destId="{2A8E220B-DB2E-4507-BD77-C470F5FEF5F9}" srcOrd="3" destOrd="0" presId="urn:microsoft.com/office/officeart/2008/layout/VerticalCurvedList"/>
    <dgm:cxn modelId="{E3D5DEF5-9E39-4BF4-BC46-17ABF811D701}" type="presParOf" srcId="{2441F84F-CAAF-44EA-A479-3D9A62B3D3F8}" destId="{5B97DA22-2C8C-4808-A88F-1F81AB30E3EF}" srcOrd="1" destOrd="0" presId="urn:microsoft.com/office/officeart/2008/layout/VerticalCurvedList"/>
    <dgm:cxn modelId="{BD2C9D0B-F574-43B0-A551-97DE48F9F19A}" type="presParOf" srcId="{2441F84F-CAAF-44EA-A479-3D9A62B3D3F8}" destId="{FE55E047-4ACC-4FED-A6A3-E9441CFEAFB1}" srcOrd="2" destOrd="0" presId="urn:microsoft.com/office/officeart/2008/layout/VerticalCurvedList"/>
    <dgm:cxn modelId="{CDFA4BCB-2C54-4844-A62B-C9D195DB5CD2}" type="presParOf" srcId="{FE55E047-4ACC-4FED-A6A3-E9441CFEAFB1}" destId="{09E62A88-628B-4149-8502-6D61B73B9BD6}" srcOrd="0" destOrd="0" presId="urn:microsoft.com/office/officeart/2008/layout/VerticalCurvedList"/>
    <dgm:cxn modelId="{B5A3D905-4523-4DBA-A5D2-65517AB708C7}" type="presParOf" srcId="{2441F84F-CAAF-44EA-A479-3D9A62B3D3F8}" destId="{D284300B-9991-4473-80B8-D7221217C5DB}" srcOrd="3" destOrd="0" presId="urn:microsoft.com/office/officeart/2008/layout/VerticalCurvedList"/>
    <dgm:cxn modelId="{81F48DA5-2E5F-44DE-9314-43CC7148066B}" type="presParOf" srcId="{2441F84F-CAAF-44EA-A479-3D9A62B3D3F8}" destId="{F3F69438-838A-4961-8B89-5AD66493349B}" srcOrd="4" destOrd="0" presId="urn:microsoft.com/office/officeart/2008/layout/VerticalCurvedList"/>
    <dgm:cxn modelId="{F44D3A63-5E21-4A1D-B6DA-5B768F293203}" type="presParOf" srcId="{F3F69438-838A-4961-8B89-5AD66493349B}" destId="{4987DD4C-7EEE-46A8-B5E4-AAC116AD6A72}" srcOrd="0" destOrd="0" presId="urn:microsoft.com/office/officeart/2008/layout/VerticalCurvedList"/>
    <dgm:cxn modelId="{B323F0AE-29F9-454F-8321-23375229E903}" type="presParOf" srcId="{2441F84F-CAAF-44EA-A479-3D9A62B3D3F8}" destId="{442FE36B-32FE-4D78-9224-7FD5C4DF9C0A}" srcOrd="5" destOrd="0" presId="urn:microsoft.com/office/officeart/2008/layout/VerticalCurvedList"/>
    <dgm:cxn modelId="{4BD7D136-E157-434A-9D05-B8E89E24C2A6}" type="presParOf" srcId="{2441F84F-CAAF-44EA-A479-3D9A62B3D3F8}" destId="{90D3B9D9-A50A-47CA-9B25-F8E5CFE2A936}" srcOrd="6" destOrd="0" presId="urn:microsoft.com/office/officeart/2008/layout/VerticalCurvedList"/>
    <dgm:cxn modelId="{2175DC8F-55B5-4BD8-B914-E1253734D29C}" type="presParOf" srcId="{90D3B9D9-A50A-47CA-9B25-F8E5CFE2A936}" destId="{AD4E0B72-F9FF-4507-AA8D-BA234973AC1D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63230DB2-CBEA-4BC6-A6BA-6E8409F2D15C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nl-NL"/>
        </a:p>
      </dgm:t>
    </dgm:pt>
    <dgm:pt modelId="{AC13F4F5-E4D1-44A4-B6EC-80E4DDDB1642}">
      <dgm:prSet/>
      <dgm:spPr/>
      <dgm:t>
        <a:bodyPr/>
        <a:lstStyle/>
        <a:p>
          <a:pPr rtl="0"/>
          <a:r>
            <a:rPr lang="nl-NL" smtClean="0"/>
            <a:t>Ethisch handelen: beperken van lijden</a:t>
          </a:r>
          <a:endParaRPr lang="nl-NL"/>
        </a:p>
      </dgm:t>
    </dgm:pt>
    <dgm:pt modelId="{A282F19D-40C3-4F0F-903E-3EA9D5FBE2A4}" type="parTrans" cxnId="{0DE75080-954A-4928-A717-2F02E4FC6F51}">
      <dgm:prSet/>
      <dgm:spPr/>
      <dgm:t>
        <a:bodyPr/>
        <a:lstStyle/>
        <a:p>
          <a:endParaRPr lang="nl-NL"/>
        </a:p>
      </dgm:t>
    </dgm:pt>
    <dgm:pt modelId="{4C1FC04C-636E-4D7D-9EF5-08F09A0BA82A}" type="sibTrans" cxnId="{0DE75080-954A-4928-A717-2F02E4FC6F51}">
      <dgm:prSet/>
      <dgm:spPr/>
      <dgm:t>
        <a:bodyPr/>
        <a:lstStyle/>
        <a:p>
          <a:endParaRPr lang="nl-NL"/>
        </a:p>
      </dgm:t>
    </dgm:pt>
    <dgm:pt modelId="{82754778-E969-416F-988F-79E0137DFA46}" type="pres">
      <dgm:prSet presAssocID="{63230DB2-CBEA-4BC6-A6BA-6E8409F2D15C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nl-NL"/>
        </a:p>
      </dgm:t>
    </dgm:pt>
    <dgm:pt modelId="{750DFEB9-262A-4320-8993-7B562846D3B1}" type="pres">
      <dgm:prSet presAssocID="{AC13F4F5-E4D1-44A4-B6EC-80E4DDDB1642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nl-NL"/>
        </a:p>
      </dgm:t>
    </dgm:pt>
  </dgm:ptLst>
  <dgm:cxnLst>
    <dgm:cxn modelId="{15CAE26C-69F7-4F7A-886D-1BBF4049626C}" type="presOf" srcId="{AC13F4F5-E4D1-44A4-B6EC-80E4DDDB1642}" destId="{750DFEB9-262A-4320-8993-7B562846D3B1}" srcOrd="0" destOrd="0" presId="urn:microsoft.com/office/officeart/2005/8/layout/vList2"/>
    <dgm:cxn modelId="{0DE75080-954A-4928-A717-2F02E4FC6F51}" srcId="{63230DB2-CBEA-4BC6-A6BA-6E8409F2D15C}" destId="{AC13F4F5-E4D1-44A4-B6EC-80E4DDDB1642}" srcOrd="0" destOrd="0" parTransId="{A282F19D-40C3-4F0F-903E-3EA9D5FBE2A4}" sibTransId="{4C1FC04C-636E-4D7D-9EF5-08F09A0BA82A}"/>
    <dgm:cxn modelId="{49790792-332E-436D-A59B-1EDED11CEFF8}" type="presOf" srcId="{63230DB2-CBEA-4BC6-A6BA-6E8409F2D15C}" destId="{82754778-E969-416F-988F-79E0137DFA46}" srcOrd="0" destOrd="0" presId="urn:microsoft.com/office/officeart/2005/8/layout/vList2"/>
    <dgm:cxn modelId="{15DE786B-0E7B-4FDF-A9DB-22AFE6B0D9B5}" type="presParOf" srcId="{82754778-E969-416F-988F-79E0137DFA46}" destId="{750DFEB9-262A-4320-8993-7B562846D3B1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FACBC72F-941F-49EE-A1F6-03E91525C4A6}" type="doc">
      <dgm:prSet loTypeId="urn:microsoft.com/office/officeart/2005/8/layout/pyramid2" loCatId="pyramid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nl-NL"/>
        </a:p>
      </dgm:t>
    </dgm:pt>
    <dgm:pt modelId="{B335ED51-D666-4F76-B83E-09828DBD55DE}">
      <dgm:prSet custT="1"/>
      <dgm:spPr/>
      <dgm:t>
        <a:bodyPr/>
        <a:lstStyle/>
        <a:p>
          <a:pPr rtl="0"/>
          <a:r>
            <a:rPr lang="nl-NL" sz="2000" dirty="0" smtClean="0"/>
            <a:t>Vraag: Wanneer lijdt iemand?</a:t>
          </a:r>
          <a:endParaRPr lang="nl-NL" sz="2000" dirty="0"/>
        </a:p>
      </dgm:t>
    </dgm:pt>
    <dgm:pt modelId="{BBB8A463-D884-4A33-88B8-BBB3D3743F4C}" type="parTrans" cxnId="{E86AC447-8A0A-45ED-BAD3-45C3CD613D53}">
      <dgm:prSet/>
      <dgm:spPr/>
      <dgm:t>
        <a:bodyPr/>
        <a:lstStyle/>
        <a:p>
          <a:endParaRPr lang="nl-NL"/>
        </a:p>
      </dgm:t>
    </dgm:pt>
    <dgm:pt modelId="{2F3884B4-0D1F-43AE-AB23-004845F8E37A}" type="sibTrans" cxnId="{E86AC447-8A0A-45ED-BAD3-45C3CD613D53}">
      <dgm:prSet/>
      <dgm:spPr/>
      <dgm:t>
        <a:bodyPr/>
        <a:lstStyle/>
        <a:p>
          <a:endParaRPr lang="nl-NL"/>
        </a:p>
      </dgm:t>
    </dgm:pt>
    <dgm:pt modelId="{1563673C-7502-4D46-8AC5-F1E1AA2E5EA5}">
      <dgm:prSet custT="1"/>
      <dgm:spPr/>
      <dgm:t>
        <a:bodyPr/>
        <a:lstStyle/>
        <a:p>
          <a:pPr rtl="0"/>
          <a:r>
            <a:rPr lang="nl-NL" sz="2000" dirty="0" smtClean="0"/>
            <a:t>Vraag: Wanneer is iemand gelukkig?</a:t>
          </a:r>
          <a:endParaRPr lang="nl-NL" sz="2000" dirty="0"/>
        </a:p>
      </dgm:t>
    </dgm:pt>
    <dgm:pt modelId="{CE4ACBAD-554D-40FE-8400-F37670AD6F0B}" type="parTrans" cxnId="{6998CD22-ACA0-4101-AA69-9CCD0DCC0E05}">
      <dgm:prSet/>
      <dgm:spPr/>
      <dgm:t>
        <a:bodyPr/>
        <a:lstStyle/>
        <a:p>
          <a:endParaRPr lang="nl-NL"/>
        </a:p>
      </dgm:t>
    </dgm:pt>
    <dgm:pt modelId="{0C9B2509-EA2A-4BC7-85BE-1E7357A5AE0D}" type="sibTrans" cxnId="{6998CD22-ACA0-4101-AA69-9CCD0DCC0E05}">
      <dgm:prSet/>
      <dgm:spPr/>
      <dgm:t>
        <a:bodyPr/>
        <a:lstStyle/>
        <a:p>
          <a:endParaRPr lang="nl-NL"/>
        </a:p>
      </dgm:t>
    </dgm:pt>
    <dgm:pt modelId="{66EA58E3-7CCB-4D63-B3C4-71FEC56FCC80}">
      <dgm:prSet custT="1"/>
      <dgm:spPr/>
      <dgm:t>
        <a:bodyPr/>
        <a:lstStyle/>
        <a:p>
          <a:pPr rtl="0"/>
          <a:r>
            <a:rPr lang="nl-NL" sz="2000" dirty="0" smtClean="0"/>
            <a:t>Voorbeeld: Armoede in Nederland (voedselpakketten)</a:t>
          </a:r>
          <a:endParaRPr lang="nl-NL" sz="2000" dirty="0"/>
        </a:p>
      </dgm:t>
    </dgm:pt>
    <dgm:pt modelId="{8CCC51EF-1CB7-4F6F-B3A7-D3018DFEEA1F}" type="parTrans" cxnId="{7BD8C0A2-11E0-4C00-A91B-9A9C4A8AE10E}">
      <dgm:prSet/>
      <dgm:spPr/>
      <dgm:t>
        <a:bodyPr/>
        <a:lstStyle/>
        <a:p>
          <a:endParaRPr lang="nl-NL"/>
        </a:p>
      </dgm:t>
    </dgm:pt>
    <dgm:pt modelId="{20EE9518-7095-4A62-ADA2-407DFDF75E4A}" type="sibTrans" cxnId="{7BD8C0A2-11E0-4C00-A91B-9A9C4A8AE10E}">
      <dgm:prSet/>
      <dgm:spPr/>
      <dgm:t>
        <a:bodyPr/>
        <a:lstStyle/>
        <a:p>
          <a:endParaRPr lang="nl-NL"/>
        </a:p>
      </dgm:t>
    </dgm:pt>
    <dgm:pt modelId="{4EB5E1D0-33A8-481F-8CC2-14257CE9802E}">
      <dgm:prSet custT="1"/>
      <dgm:spPr/>
      <dgm:t>
        <a:bodyPr/>
        <a:lstStyle/>
        <a:p>
          <a:pPr rtl="0"/>
          <a:r>
            <a:rPr lang="nl-NL" sz="2000" dirty="0" smtClean="0"/>
            <a:t>Vraag: Hoe arm is iemand in Nederland die afhankelijk is van voedselpakketten in vergelijking met een Afrikaan in Somalië, of Ethiopië (hongersnood)? </a:t>
          </a:r>
          <a:endParaRPr lang="nl-NL" sz="2000" dirty="0"/>
        </a:p>
      </dgm:t>
    </dgm:pt>
    <dgm:pt modelId="{2795F34F-76DC-45FA-8A31-E700AD1B1A2A}" type="parTrans" cxnId="{AA5F695B-8E48-4312-ACB4-B21ED4D5DD45}">
      <dgm:prSet/>
      <dgm:spPr/>
      <dgm:t>
        <a:bodyPr/>
        <a:lstStyle/>
        <a:p>
          <a:endParaRPr lang="nl-NL"/>
        </a:p>
      </dgm:t>
    </dgm:pt>
    <dgm:pt modelId="{C0CA408B-178B-4812-9DAA-839DB6421A24}" type="sibTrans" cxnId="{AA5F695B-8E48-4312-ACB4-B21ED4D5DD45}">
      <dgm:prSet/>
      <dgm:spPr/>
      <dgm:t>
        <a:bodyPr/>
        <a:lstStyle/>
        <a:p>
          <a:endParaRPr lang="nl-NL"/>
        </a:p>
      </dgm:t>
    </dgm:pt>
    <dgm:pt modelId="{554AD00E-26C2-4472-90D7-2AD3DDBB7709}" type="pres">
      <dgm:prSet presAssocID="{FACBC72F-941F-49EE-A1F6-03E91525C4A6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nl-NL"/>
        </a:p>
      </dgm:t>
    </dgm:pt>
    <dgm:pt modelId="{5634A9B4-9B02-4D0C-B27F-4A83B7605A3D}" type="pres">
      <dgm:prSet presAssocID="{FACBC72F-941F-49EE-A1F6-03E91525C4A6}" presName="pyramid" presStyleLbl="node1" presStyleIdx="0" presStyleCnt="1" custScaleX="110460"/>
      <dgm:spPr/>
    </dgm:pt>
    <dgm:pt modelId="{55785B28-A84D-4A0D-BDD3-9FD03D2CACFE}" type="pres">
      <dgm:prSet presAssocID="{FACBC72F-941F-49EE-A1F6-03E91525C4A6}" presName="theList" presStyleCnt="0"/>
      <dgm:spPr/>
    </dgm:pt>
    <dgm:pt modelId="{79F4B12D-1D4D-4CAF-B579-09BF8087EFB0}" type="pres">
      <dgm:prSet presAssocID="{B335ED51-D666-4F76-B83E-09828DBD55DE}" presName="aNode" presStyleLbl="fgAcc1" presStyleIdx="0" presStyleCnt="4" custScaleX="164695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5192FC46-1588-46E2-8AED-E56F7FC4B5F5}" type="pres">
      <dgm:prSet presAssocID="{B335ED51-D666-4F76-B83E-09828DBD55DE}" presName="aSpace" presStyleCnt="0"/>
      <dgm:spPr/>
    </dgm:pt>
    <dgm:pt modelId="{A0FD0A67-9B6B-4F21-9CAA-5D6A9EE22784}" type="pres">
      <dgm:prSet presAssocID="{1563673C-7502-4D46-8AC5-F1E1AA2E5EA5}" presName="aNode" presStyleLbl="fgAcc1" presStyleIdx="1" presStyleCnt="4" custScaleX="162464" custLinFactY="1629" custLinFactNeighborX="172" custLinFactNeighborY="100000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0FABEF1B-77F0-4943-82A5-206BA9862E45}" type="pres">
      <dgm:prSet presAssocID="{1563673C-7502-4D46-8AC5-F1E1AA2E5EA5}" presName="aSpace" presStyleCnt="0"/>
      <dgm:spPr/>
    </dgm:pt>
    <dgm:pt modelId="{7E082096-A119-4AC9-8D2E-3B8B703CD3CE}" type="pres">
      <dgm:prSet presAssocID="{66EA58E3-7CCB-4D63-B3C4-71FEC56FCC80}" presName="aNode" presStyleLbl="fgAcc1" presStyleIdx="2" presStyleCnt="4" custScaleX="162464" custLinFactY="14612" custLinFactNeighborX="172" custLinFactNeighborY="100000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65B0880D-7292-4B9C-A67F-E206A40DE124}" type="pres">
      <dgm:prSet presAssocID="{66EA58E3-7CCB-4D63-B3C4-71FEC56FCC80}" presName="aSpace" presStyleCnt="0"/>
      <dgm:spPr/>
    </dgm:pt>
    <dgm:pt modelId="{3AA6317D-C64A-4032-BBA6-E9F5C0BDE3A5}" type="pres">
      <dgm:prSet presAssocID="{4EB5E1D0-33A8-481F-8CC2-14257CE9802E}" presName="aNode" presStyleLbl="fgAcc1" presStyleIdx="3" presStyleCnt="4" custScaleX="166471" custScaleY="175757" custLinFactY="27594" custLinFactNeighborX="172" custLinFactNeighborY="100000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15D2AAEF-7E3B-411A-A612-94FF55876647}" type="pres">
      <dgm:prSet presAssocID="{4EB5E1D0-33A8-481F-8CC2-14257CE9802E}" presName="aSpace" presStyleCnt="0"/>
      <dgm:spPr/>
    </dgm:pt>
  </dgm:ptLst>
  <dgm:cxnLst>
    <dgm:cxn modelId="{E86AC447-8A0A-45ED-BAD3-45C3CD613D53}" srcId="{FACBC72F-941F-49EE-A1F6-03E91525C4A6}" destId="{B335ED51-D666-4F76-B83E-09828DBD55DE}" srcOrd="0" destOrd="0" parTransId="{BBB8A463-D884-4A33-88B8-BBB3D3743F4C}" sibTransId="{2F3884B4-0D1F-43AE-AB23-004845F8E37A}"/>
    <dgm:cxn modelId="{8A998C5D-B933-47EF-8579-A0B0E6E3D489}" type="presOf" srcId="{FACBC72F-941F-49EE-A1F6-03E91525C4A6}" destId="{554AD00E-26C2-4472-90D7-2AD3DDBB7709}" srcOrd="0" destOrd="0" presId="urn:microsoft.com/office/officeart/2005/8/layout/pyramid2"/>
    <dgm:cxn modelId="{AA5F695B-8E48-4312-ACB4-B21ED4D5DD45}" srcId="{FACBC72F-941F-49EE-A1F6-03E91525C4A6}" destId="{4EB5E1D0-33A8-481F-8CC2-14257CE9802E}" srcOrd="3" destOrd="0" parTransId="{2795F34F-76DC-45FA-8A31-E700AD1B1A2A}" sibTransId="{C0CA408B-178B-4812-9DAA-839DB6421A24}"/>
    <dgm:cxn modelId="{9E30D25B-A3A3-4AC2-8C31-0E24E26A091E}" type="presOf" srcId="{1563673C-7502-4D46-8AC5-F1E1AA2E5EA5}" destId="{A0FD0A67-9B6B-4F21-9CAA-5D6A9EE22784}" srcOrd="0" destOrd="0" presId="urn:microsoft.com/office/officeart/2005/8/layout/pyramid2"/>
    <dgm:cxn modelId="{6998CD22-ACA0-4101-AA69-9CCD0DCC0E05}" srcId="{FACBC72F-941F-49EE-A1F6-03E91525C4A6}" destId="{1563673C-7502-4D46-8AC5-F1E1AA2E5EA5}" srcOrd="1" destOrd="0" parTransId="{CE4ACBAD-554D-40FE-8400-F37670AD6F0B}" sibTransId="{0C9B2509-EA2A-4BC7-85BE-1E7357A5AE0D}"/>
    <dgm:cxn modelId="{A415BB49-DB95-4731-88AF-B7C0DF25003E}" type="presOf" srcId="{B335ED51-D666-4F76-B83E-09828DBD55DE}" destId="{79F4B12D-1D4D-4CAF-B579-09BF8087EFB0}" srcOrd="0" destOrd="0" presId="urn:microsoft.com/office/officeart/2005/8/layout/pyramid2"/>
    <dgm:cxn modelId="{7BD8C0A2-11E0-4C00-A91B-9A9C4A8AE10E}" srcId="{FACBC72F-941F-49EE-A1F6-03E91525C4A6}" destId="{66EA58E3-7CCB-4D63-B3C4-71FEC56FCC80}" srcOrd="2" destOrd="0" parTransId="{8CCC51EF-1CB7-4F6F-B3A7-D3018DFEEA1F}" sibTransId="{20EE9518-7095-4A62-ADA2-407DFDF75E4A}"/>
    <dgm:cxn modelId="{6431C270-46CE-4B9A-BEB4-71BE38168B8B}" type="presOf" srcId="{4EB5E1D0-33A8-481F-8CC2-14257CE9802E}" destId="{3AA6317D-C64A-4032-BBA6-E9F5C0BDE3A5}" srcOrd="0" destOrd="0" presId="urn:microsoft.com/office/officeart/2005/8/layout/pyramid2"/>
    <dgm:cxn modelId="{D94DF53F-E4FC-427A-91E1-79E642CBD0A8}" type="presOf" srcId="{66EA58E3-7CCB-4D63-B3C4-71FEC56FCC80}" destId="{7E082096-A119-4AC9-8D2E-3B8B703CD3CE}" srcOrd="0" destOrd="0" presId="urn:microsoft.com/office/officeart/2005/8/layout/pyramid2"/>
    <dgm:cxn modelId="{7055661F-9273-4998-BCB9-5C223F3883BA}" type="presParOf" srcId="{554AD00E-26C2-4472-90D7-2AD3DDBB7709}" destId="{5634A9B4-9B02-4D0C-B27F-4A83B7605A3D}" srcOrd="0" destOrd="0" presId="urn:microsoft.com/office/officeart/2005/8/layout/pyramid2"/>
    <dgm:cxn modelId="{A73E75BA-A372-4B45-8F9E-9FC62DB8C9F8}" type="presParOf" srcId="{554AD00E-26C2-4472-90D7-2AD3DDBB7709}" destId="{55785B28-A84D-4A0D-BDD3-9FD03D2CACFE}" srcOrd="1" destOrd="0" presId="urn:microsoft.com/office/officeart/2005/8/layout/pyramid2"/>
    <dgm:cxn modelId="{FCE48573-1360-4571-BA7C-275FF56353AF}" type="presParOf" srcId="{55785B28-A84D-4A0D-BDD3-9FD03D2CACFE}" destId="{79F4B12D-1D4D-4CAF-B579-09BF8087EFB0}" srcOrd="0" destOrd="0" presId="urn:microsoft.com/office/officeart/2005/8/layout/pyramid2"/>
    <dgm:cxn modelId="{C281B586-F805-4A20-A9A4-85BCA533C40F}" type="presParOf" srcId="{55785B28-A84D-4A0D-BDD3-9FD03D2CACFE}" destId="{5192FC46-1588-46E2-8AED-E56F7FC4B5F5}" srcOrd="1" destOrd="0" presId="urn:microsoft.com/office/officeart/2005/8/layout/pyramid2"/>
    <dgm:cxn modelId="{526D71DA-BCE8-4EEA-B8C0-C594439AC516}" type="presParOf" srcId="{55785B28-A84D-4A0D-BDD3-9FD03D2CACFE}" destId="{A0FD0A67-9B6B-4F21-9CAA-5D6A9EE22784}" srcOrd="2" destOrd="0" presId="urn:microsoft.com/office/officeart/2005/8/layout/pyramid2"/>
    <dgm:cxn modelId="{CCF4778F-BF0E-4358-9618-E42153D182FF}" type="presParOf" srcId="{55785B28-A84D-4A0D-BDD3-9FD03D2CACFE}" destId="{0FABEF1B-77F0-4943-82A5-206BA9862E45}" srcOrd="3" destOrd="0" presId="urn:microsoft.com/office/officeart/2005/8/layout/pyramid2"/>
    <dgm:cxn modelId="{6B4718CF-205D-4DA7-8AAD-7978409FF932}" type="presParOf" srcId="{55785B28-A84D-4A0D-BDD3-9FD03D2CACFE}" destId="{7E082096-A119-4AC9-8D2E-3B8B703CD3CE}" srcOrd="4" destOrd="0" presId="urn:microsoft.com/office/officeart/2005/8/layout/pyramid2"/>
    <dgm:cxn modelId="{0916F726-2063-43DD-97DB-C43B77C840AD}" type="presParOf" srcId="{55785B28-A84D-4A0D-BDD3-9FD03D2CACFE}" destId="{65B0880D-7292-4B9C-A67F-E206A40DE124}" srcOrd="5" destOrd="0" presId="urn:microsoft.com/office/officeart/2005/8/layout/pyramid2"/>
    <dgm:cxn modelId="{C61AF66E-D76B-49F2-BA10-D204B60CC15F}" type="presParOf" srcId="{55785B28-A84D-4A0D-BDD3-9FD03D2CACFE}" destId="{3AA6317D-C64A-4032-BBA6-E9F5C0BDE3A5}" srcOrd="6" destOrd="0" presId="urn:microsoft.com/office/officeart/2005/8/layout/pyramid2"/>
    <dgm:cxn modelId="{3BCAE343-1DFB-479D-B0F8-B9995422030B}" type="presParOf" srcId="{55785B28-A84D-4A0D-BDD3-9FD03D2CACFE}" destId="{15D2AAEF-7E3B-411A-A612-94FF55876647}" srcOrd="7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D570E1F9-D4EE-47FA-941C-2B9F1ADA261C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nl-NL"/>
        </a:p>
      </dgm:t>
    </dgm:pt>
    <dgm:pt modelId="{1FBA677D-4796-40FE-98DB-81F76F8EAC86}">
      <dgm:prSet/>
      <dgm:spPr/>
      <dgm:t>
        <a:bodyPr/>
        <a:lstStyle/>
        <a:p>
          <a:pPr rtl="0"/>
          <a:r>
            <a:rPr lang="nl-NL" smtClean="0"/>
            <a:t>Wetenschap en ethiek</a:t>
          </a:r>
          <a:endParaRPr lang="nl-NL"/>
        </a:p>
      </dgm:t>
    </dgm:pt>
    <dgm:pt modelId="{CCE431D8-3E74-41AF-B1E2-59EB25CEA03E}" type="parTrans" cxnId="{5EFD2DBF-3EFB-427D-9F54-88C4CC3D2690}">
      <dgm:prSet/>
      <dgm:spPr/>
      <dgm:t>
        <a:bodyPr/>
        <a:lstStyle/>
        <a:p>
          <a:endParaRPr lang="nl-NL"/>
        </a:p>
      </dgm:t>
    </dgm:pt>
    <dgm:pt modelId="{367C7A23-2E36-45A8-86CB-5C5E7BC5D7AA}" type="sibTrans" cxnId="{5EFD2DBF-3EFB-427D-9F54-88C4CC3D2690}">
      <dgm:prSet/>
      <dgm:spPr/>
      <dgm:t>
        <a:bodyPr/>
        <a:lstStyle/>
        <a:p>
          <a:endParaRPr lang="nl-NL"/>
        </a:p>
      </dgm:t>
    </dgm:pt>
    <dgm:pt modelId="{AA38DC8E-37F8-4456-834B-F9C4419799EC}" type="pres">
      <dgm:prSet presAssocID="{D570E1F9-D4EE-47FA-941C-2B9F1ADA261C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nl-NL"/>
        </a:p>
      </dgm:t>
    </dgm:pt>
    <dgm:pt modelId="{FC7B3F21-1F0B-4CD7-BAC3-CA131744857C}" type="pres">
      <dgm:prSet presAssocID="{1FBA677D-4796-40FE-98DB-81F76F8EAC86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nl-NL"/>
        </a:p>
      </dgm:t>
    </dgm:pt>
  </dgm:ptLst>
  <dgm:cxnLst>
    <dgm:cxn modelId="{A353E869-C8D2-435C-BCDE-B35F765925FC}" type="presOf" srcId="{1FBA677D-4796-40FE-98DB-81F76F8EAC86}" destId="{FC7B3F21-1F0B-4CD7-BAC3-CA131744857C}" srcOrd="0" destOrd="0" presId="urn:microsoft.com/office/officeart/2005/8/layout/vList2"/>
    <dgm:cxn modelId="{5EFD2DBF-3EFB-427D-9F54-88C4CC3D2690}" srcId="{D570E1F9-D4EE-47FA-941C-2B9F1ADA261C}" destId="{1FBA677D-4796-40FE-98DB-81F76F8EAC86}" srcOrd="0" destOrd="0" parTransId="{CCE431D8-3E74-41AF-B1E2-59EB25CEA03E}" sibTransId="{367C7A23-2E36-45A8-86CB-5C5E7BC5D7AA}"/>
    <dgm:cxn modelId="{B99E3A8D-792D-465B-91B4-D8997716F9F5}" type="presOf" srcId="{D570E1F9-D4EE-47FA-941C-2B9F1ADA261C}" destId="{AA38DC8E-37F8-4456-834B-F9C4419799EC}" srcOrd="0" destOrd="0" presId="urn:microsoft.com/office/officeart/2005/8/layout/vList2"/>
    <dgm:cxn modelId="{9F8832D4-7895-4830-8DE2-A1E2FBA8707E}" type="presParOf" srcId="{AA38DC8E-37F8-4456-834B-F9C4419799EC}" destId="{FC7B3F21-1F0B-4CD7-BAC3-CA131744857C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B8D68FD-4533-44CA-8C9B-6CC840276391}">
      <dsp:nvSpPr>
        <dsp:cNvPr id="0" name=""/>
        <dsp:cNvSpPr/>
      </dsp:nvSpPr>
      <dsp:spPr>
        <a:xfrm>
          <a:off x="0" y="3469"/>
          <a:ext cx="7772400" cy="146308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2410" tIns="232410" rIns="232410" bIns="232410" numCol="1" spcCol="1270" anchor="ctr" anchorCtr="0">
          <a:noAutofit/>
        </a:bodyPr>
        <a:lstStyle/>
        <a:p>
          <a:pPr lvl="0" algn="ctr" defTabSz="2711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6100" kern="1200" dirty="0" smtClean="0"/>
            <a:t>Thema Leven</a:t>
          </a:r>
          <a:endParaRPr lang="nl-NL" sz="6100" kern="1200" dirty="0"/>
        </a:p>
      </dsp:txBody>
      <dsp:txXfrm>
        <a:off x="71422" y="74891"/>
        <a:ext cx="7629556" cy="1320241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D4188D2-48EE-4999-ACF1-D791FC6498FA}">
      <dsp:nvSpPr>
        <dsp:cNvPr id="0" name=""/>
        <dsp:cNvSpPr/>
      </dsp:nvSpPr>
      <dsp:spPr>
        <a:xfrm>
          <a:off x="113282" y="0"/>
          <a:ext cx="4525963" cy="4525963"/>
        </a:xfrm>
        <a:prstGeom prst="diamond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AFDE107-8811-4AE7-9FAE-8A4C82610838}">
      <dsp:nvSpPr>
        <dsp:cNvPr id="0" name=""/>
        <dsp:cNvSpPr/>
      </dsp:nvSpPr>
      <dsp:spPr>
        <a:xfrm>
          <a:off x="543248" y="429966"/>
          <a:ext cx="1765125" cy="1765125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800" kern="1200" smtClean="0"/>
            <a:t>Steeds meer nieuwe technologie</a:t>
          </a:r>
          <a:endParaRPr lang="nl-NL" sz="1800" kern="1200"/>
        </a:p>
      </dsp:txBody>
      <dsp:txXfrm>
        <a:off x="629414" y="516132"/>
        <a:ext cx="1592793" cy="1592793"/>
      </dsp:txXfrm>
    </dsp:sp>
    <dsp:sp modelId="{000C6DBA-FBC9-4E39-A533-631E1E07ECA0}">
      <dsp:nvSpPr>
        <dsp:cNvPr id="0" name=""/>
        <dsp:cNvSpPr/>
      </dsp:nvSpPr>
      <dsp:spPr>
        <a:xfrm>
          <a:off x="2444153" y="429966"/>
          <a:ext cx="1765125" cy="1765125"/>
        </a:xfrm>
        <a:prstGeom prst="roundRect">
          <a:avLst/>
        </a:prstGeom>
        <a:solidFill>
          <a:schemeClr val="accent2">
            <a:hueOff val="1560506"/>
            <a:satOff val="-1946"/>
            <a:lumOff val="45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800" kern="1200" smtClean="0"/>
            <a:t>Steeds meer nieuwe kennis</a:t>
          </a:r>
          <a:endParaRPr lang="nl-NL" sz="1800" kern="1200"/>
        </a:p>
      </dsp:txBody>
      <dsp:txXfrm>
        <a:off x="2530319" y="516132"/>
        <a:ext cx="1592793" cy="1592793"/>
      </dsp:txXfrm>
    </dsp:sp>
    <dsp:sp modelId="{C7BD3FC6-E36A-435E-95E9-E7E3C0EEB81E}">
      <dsp:nvSpPr>
        <dsp:cNvPr id="0" name=""/>
        <dsp:cNvSpPr/>
      </dsp:nvSpPr>
      <dsp:spPr>
        <a:xfrm>
          <a:off x="543248" y="2330870"/>
          <a:ext cx="1765125" cy="1765125"/>
        </a:xfrm>
        <a:prstGeom prst="roundRect">
          <a:avLst/>
        </a:prstGeom>
        <a:solidFill>
          <a:schemeClr val="accent2">
            <a:hueOff val="3121013"/>
            <a:satOff val="-3893"/>
            <a:lumOff val="91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800" kern="1200" smtClean="0"/>
            <a:t>Steeds meer nieuwe mogelijkheden</a:t>
          </a:r>
          <a:endParaRPr lang="nl-NL" sz="1800" kern="1200"/>
        </a:p>
      </dsp:txBody>
      <dsp:txXfrm>
        <a:off x="629414" y="2417036"/>
        <a:ext cx="1592793" cy="1592793"/>
      </dsp:txXfrm>
    </dsp:sp>
    <dsp:sp modelId="{227E0FEF-B722-475D-A5A8-037DF149C3CD}">
      <dsp:nvSpPr>
        <dsp:cNvPr id="0" name=""/>
        <dsp:cNvSpPr/>
      </dsp:nvSpPr>
      <dsp:spPr>
        <a:xfrm>
          <a:off x="2444153" y="2330870"/>
          <a:ext cx="1765125" cy="1765125"/>
        </a:xfrm>
        <a:prstGeom prst="roundRect">
          <a:avLst/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800" kern="1200" smtClean="0"/>
            <a:t>Er kan steeds meer!</a:t>
          </a:r>
          <a:endParaRPr lang="nl-NL" sz="1800" kern="1200"/>
        </a:p>
      </dsp:txBody>
      <dsp:txXfrm>
        <a:off x="2530319" y="2417036"/>
        <a:ext cx="1592793" cy="1592793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9C7F378-C2BD-45C1-A918-2033050E848A}">
      <dsp:nvSpPr>
        <dsp:cNvPr id="0" name=""/>
        <dsp:cNvSpPr/>
      </dsp:nvSpPr>
      <dsp:spPr>
        <a:xfrm>
          <a:off x="0" y="217"/>
          <a:ext cx="4200465" cy="122370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3600" kern="1200" dirty="0" smtClean="0"/>
            <a:t>Vraag: </a:t>
          </a:r>
        </a:p>
        <a:p>
          <a:pPr lvl="0" algn="ctr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3600" kern="1200" dirty="0" smtClean="0"/>
            <a:t>Mag alles wat kan?</a:t>
          </a:r>
          <a:endParaRPr lang="nl-NL" sz="3600" kern="1200" dirty="0"/>
        </a:p>
      </dsp:txBody>
      <dsp:txXfrm>
        <a:off x="59736" y="59953"/>
        <a:ext cx="4080993" cy="1104229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D3129B9-657C-4D40-8BE0-C4A7FF92DB4A}">
      <dsp:nvSpPr>
        <dsp:cNvPr id="0" name=""/>
        <dsp:cNvSpPr/>
      </dsp:nvSpPr>
      <dsp:spPr>
        <a:xfrm>
          <a:off x="0" y="43829"/>
          <a:ext cx="8712968" cy="10553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lvl="0" algn="l" defTabSz="1955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4400" kern="1200" smtClean="0"/>
            <a:t>Voorbeelden van ethische terreinen</a:t>
          </a:r>
          <a:endParaRPr lang="nl-NL" sz="4400" kern="1200"/>
        </a:p>
      </dsp:txBody>
      <dsp:txXfrm>
        <a:off x="51517" y="95346"/>
        <a:ext cx="8609934" cy="952306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BA301FD-1B3A-4964-8AD7-AE2E8E3CCC1D}">
      <dsp:nvSpPr>
        <dsp:cNvPr id="0" name=""/>
        <dsp:cNvSpPr/>
      </dsp:nvSpPr>
      <dsp:spPr>
        <a:xfrm>
          <a:off x="0" y="898946"/>
          <a:ext cx="2571749" cy="154305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3500" kern="1200" dirty="0" smtClean="0"/>
            <a:t>Medische ethiek</a:t>
          </a:r>
          <a:endParaRPr lang="nl-NL" sz="3500" kern="1200" dirty="0"/>
        </a:p>
      </dsp:txBody>
      <dsp:txXfrm>
        <a:off x="0" y="898946"/>
        <a:ext cx="2571749" cy="1543050"/>
      </dsp:txXfrm>
    </dsp:sp>
    <dsp:sp modelId="{E5E05C65-CEE2-4652-A974-5913819AA610}">
      <dsp:nvSpPr>
        <dsp:cNvPr id="0" name=""/>
        <dsp:cNvSpPr/>
      </dsp:nvSpPr>
      <dsp:spPr>
        <a:xfrm>
          <a:off x="2828925" y="898946"/>
          <a:ext cx="2571749" cy="1543050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3500" kern="1200" dirty="0" smtClean="0"/>
            <a:t>Militaire ethiek</a:t>
          </a:r>
          <a:endParaRPr lang="nl-NL" sz="3500" kern="1200" dirty="0"/>
        </a:p>
      </dsp:txBody>
      <dsp:txXfrm>
        <a:off x="2828925" y="898946"/>
        <a:ext cx="2571749" cy="1543050"/>
      </dsp:txXfrm>
    </dsp:sp>
    <dsp:sp modelId="{00F37266-1BE7-4877-973A-8359EBC3C24B}">
      <dsp:nvSpPr>
        <dsp:cNvPr id="0" name=""/>
        <dsp:cNvSpPr/>
      </dsp:nvSpPr>
      <dsp:spPr>
        <a:xfrm>
          <a:off x="5657849" y="898946"/>
          <a:ext cx="2571749" cy="1543050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3500" kern="1200" dirty="0" smtClean="0"/>
            <a:t>Wetenschap ethiek</a:t>
          </a:r>
          <a:endParaRPr lang="nl-NL" sz="3500" kern="1200" dirty="0"/>
        </a:p>
      </dsp:txBody>
      <dsp:txXfrm>
        <a:off x="5657849" y="898946"/>
        <a:ext cx="2571749" cy="1543050"/>
      </dsp:txXfrm>
    </dsp:sp>
    <dsp:sp modelId="{92AF5A3C-73DD-4A74-B14C-C56E227C33F3}">
      <dsp:nvSpPr>
        <dsp:cNvPr id="0" name=""/>
        <dsp:cNvSpPr/>
      </dsp:nvSpPr>
      <dsp:spPr>
        <a:xfrm>
          <a:off x="1414462" y="2699171"/>
          <a:ext cx="2571749" cy="1543050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3500" kern="1200" dirty="0" smtClean="0"/>
            <a:t>Productie ethiek</a:t>
          </a:r>
          <a:endParaRPr lang="nl-NL" sz="3500" kern="1200" dirty="0"/>
        </a:p>
      </dsp:txBody>
      <dsp:txXfrm>
        <a:off x="1414462" y="2699171"/>
        <a:ext cx="2571749" cy="1543050"/>
      </dsp:txXfrm>
    </dsp:sp>
    <dsp:sp modelId="{3680871C-3F34-42D1-B4AA-2606AD732C20}">
      <dsp:nvSpPr>
        <dsp:cNvPr id="0" name=""/>
        <dsp:cNvSpPr/>
      </dsp:nvSpPr>
      <dsp:spPr>
        <a:xfrm>
          <a:off x="4243387" y="2699171"/>
          <a:ext cx="2571749" cy="1543050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3500" kern="1200" dirty="0" smtClean="0"/>
            <a:t>Consumptie ethiek </a:t>
          </a:r>
          <a:endParaRPr lang="nl-NL" sz="3500" kern="1200" dirty="0"/>
        </a:p>
      </dsp:txBody>
      <dsp:txXfrm>
        <a:off x="4243387" y="2699171"/>
        <a:ext cx="2571749" cy="1543050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2813BAC-FDFF-4F48-B972-7733F1B2B386}">
      <dsp:nvSpPr>
        <dsp:cNvPr id="0" name=""/>
        <dsp:cNvSpPr/>
      </dsp:nvSpPr>
      <dsp:spPr>
        <a:xfrm>
          <a:off x="0" y="31837"/>
          <a:ext cx="8229600" cy="107932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0" tIns="171450" rIns="171450" bIns="171450" numCol="1" spcCol="1270" anchor="ctr" anchorCtr="0">
          <a:noAutofit/>
        </a:bodyPr>
        <a:lstStyle/>
        <a:p>
          <a:pPr lvl="0" algn="l" defTabSz="2000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4500" kern="1200" smtClean="0"/>
            <a:t>Voorbeelden van ethische vragen</a:t>
          </a:r>
          <a:endParaRPr lang="nl-NL" sz="4500" kern="1200"/>
        </a:p>
      </dsp:txBody>
      <dsp:txXfrm>
        <a:off x="52688" y="84525"/>
        <a:ext cx="8124224" cy="973949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10D8C09-5F43-4B85-8AF7-720945EEB608}">
      <dsp:nvSpPr>
        <dsp:cNvPr id="0" name=""/>
        <dsp:cNvSpPr/>
      </dsp:nvSpPr>
      <dsp:spPr>
        <a:xfrm>
          <a:off x="0" y="43829"/>
          <a:ext cx="8229600" cy="10553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lvl="0" algn="l" defTabSz="1955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4400" kern="1200" smtClean="0"/>
            <a:t>Ieders eigen verantwoordelijkheid</a:t>
          </a:r>
          <a:endParaRPr lang="nl-NL" sz="4400" kern="1200"/>
        </a:p>
      </dsp:txBody>
      <dsp:txXfrm>
        <a:off x="51517" y="95346"/>
        <a:ext cx="8126566" cy="952306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BB4C7BF-E721-4F65-AD15-5D012DEAEFCC}">
      <dsp:nvSpPr>
        <dsp:cNvPr id="0" name=""/>
        <dsp:cNvSpPr/>
      </dsp:nvSpPr>
      <dsp:spPr>
        <a:xfrm>
          <a:off x="0" y="204719"/>
          <a:ext cx="6400800" cy="13431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3360" tIns="213360" rIns="213360" bIns="213360" numCol="1" spcCol="1270" anchor="ctr" anchorCtr="0">
          <a:noAutofit/>
        </a:bodyPr>
        <a:lstStyle/>
        <a:p>
          <a:pPr lvl="0" algn="l" defTabSz="2489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5600" kern="1200" smtClean="0"/>
            <a:t>Les 2 Wat is ethiek?</a:t>
          </a:r>
          <a:endParaRPr lang="nl-NL" sz="5600" kern="1200"/>
        </a:p>
      </dsp:txBody>
      <dsp:txXfrm>
        <a:off x="65568" y="270287"/>
        <a:ext cx="6269664" cy="121202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B0EC5B9-71B7-419F-B5D9-CB897C4325D2}">
      <dsp:nvSpPr>
        <dsp:cNvPr id="0" name=""/>
        <dsp:cNvSpPr/>
      </dsp:nvSpPr>
      <dsp:spPr>
        <a:xfrm>
          <a:off x="0" y="119"/>
          <a:ext cx="8229600" cy="11427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5740" tIns="205740" rIns="205740" bIns="205740" numCol="1" spcCol="1270" anchor="ctr" anchorCtr="0">
          <a:noAutofit/>
        </a:bodyPr>
        <a:lstStyle/>
        <a:p>
          <a:pPr lvl="0" algn="ctr" defTabSz="2400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5400" kern="1200" dirty="0" smtClean="0"/>
            <a:t>Definitie </a:t>
          </a:r>
          <a:endParaRPr lang="nl-NL" sz="5400" kern="1200" dirty="0"/>
        </a:p>
      </dsp:txBody>
      <dsp:txXfrm>
        <a:off x="55785" y="55904"/>
        <a:ext cx="8118030" cy="103119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2737E33-C61E-409D-994B-553F795B1246}">
      <dsp:nvSpPr>
        <dsp:cNvPr id="0" name=""/>
        <dsp:cNvSpPr/>
      </dsp:nvSpPr>
      <dsp:spPr>
        <a:xfrm>
          <a:off x="1162475" y="1260"/>
          <a:ext cx="5904648" cy="157568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60960" rIns="91440" bIns="60960" numCol="1" spcCol="1270" anchor="ctr" anchorCtr="0">
          <a:noAutofit/>
        </a:bodyPr>
        <a:lstStyle/>
        <a:p>
          <a:pPr lvl="0" algn="ctr" defTabSz="2133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4800" kern="1200" dirty="0" smtClean="0"/>
            <a:t>Ethiek = Wetenschap van het juist handelen</a:t>
          </a:r>
          <a:endParaRPr lang="nl-NL" sz="4800" kern="1200" dirty="0"/>
        </a:p>
      </dsp:txBody>
      <dsp:txXfrm>
        <a:off x="1208625" y="47410"/>
        <a:ext cx="5812348" cy="1483389"/>
      </dsp:txXfrm>
    </dsp:sp>
    <dsp:sp modelId="{3C3BA14B-E881-4C8D-9997-4A42A590D4B6}">
      <dsp:nvSpPr>
        <dsp:cNvPr id="0" name=""/>
        <dsp:cNvSpPr/>
      </dsp:nvSpPr>
      <dsp:spPr>
        <a:xfrm>
          <a:off x="1752940" y="1576949"/>
          <a:ext cx="590464" cy="104728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47284"/>
              </a:lnTo>
              <a:lnTo>
                <a:pt x="590464" y="104728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3452613-5031-4D44-9C5B-E01ABCC1E18D}">
      <dsp:nvSpPr>
        <dsp:cNvPr id="0" name=""/>
        <dsp:cNvSpPr/>
      </dsp:nvSpPr>
      <dsp:spPr>
        <a:xfrm>
          <a:off x="2343405" y="1926044"/>
          <a:ext cx="2234207" cy="139637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33020" rIns="49530" bIns="33020" numCol="1" spcCol="1270" anchor="ctr" anchorCtr="0">
          <a:noAutofit/>
        </a:bodyPr>
        <a:lstStyle/>
        <a:p>
          <a:pPr lvl="0" algn="ctr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600" kern="1200" dirty="0" smtClean="0"/>
            <a:t>1. De vraag is altijd: Wat is </a:t>
          </a:r>
          <a:r>
            <a:rPr lang="nl-NL" sz="2600" u="sng" kern="1200" dirty="0" smtClean="0"/>
            <a:t>juist</a:t>
          </a:r>
          <a:r>
            <a:rPr lang="nl-NL" sz="2600" kern="1200" dirty="0" smtClean="0"/>
            <a:t>?</a:t>
          </a:r>
          <a:endParaRPr lang="nl-NL" sz="2600" kern="1200" dirty="0"/>
        </a:p>
      </dsp:txBody>
      <dsp:txXfrm>
        <a:off x="2384304" y="1966943"/>
        <a:ext cx="2152409" cy="1314581"/>
      </dsp:txXfrm>
    </dsp:sp>
    <dsp:sp modelId="{5E55877A-BBD5-4581-9B18-8C90C01D7F19}">
      <dsp:nvSpPr>
        <dsp:cNvPr id="0" name=""/>
        <dsp:cNvSpPr/>
      </dsp:nvSpPr>
      <dsp:spPr>
        <a:xfrm>
          <a:off x="1752940" y="1576949"/>
          <a:ext cx="590464" cy="279275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92759"/>
              </a:lnTo>
              <a:lnTo>
                <a:pt x="590464" y="279275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66CB1AA-02F5-481E-AE86-5ABC36FA9476}">
      <dsp:nvSpPr>
        <dsp:cNvPr id="0" name=""/>
        <dsp:cNvSpPr/>
      </dsp:nvSpPr>
      <dsp:spPr>
        <a:xfrm>
          <a:off x="2343405" y="3671519"/>
          <a:ext cx="2234207" cy="139637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33020" rIns="49530" bIns="33020" numCol="1" spcCol="1270" anchor="ctr" anchorCtr="0">
          <a:noAutofit/>
        </a:bodyPr>
        <a:lstStyle/>
        <a:p>
          <a:pPr lvl="0" algn="ctr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600" kern="1200" smtClean="0"/>
            <a:t>2. Het gaat altijd om </a:t>
          </a:r>
          <a:r>
            <a:rPr lang="nl-NL" sz="2600" u="sng" kern="1200" smtClean="0"/>
            <a:t>doen</a:t>
          </a:r>
          <a:r>
            <a:rPr lang="nl-NL" sz="2600" kern="1200" smtClean="0"/>
            <a:t>, om </a:t>
          </a:r>
          <a:r>
            <a:rPr lang="nl-NL" sz="2600" u="sng" kern="1200" smtClean="0"/>
            <a:t>handelen</a:t>
          </a:r>
          <a:endParaRPr lang="nl-NL" sz="2600" kern="1200"/>
        </a:p>
      </dsp:txBody>
      <dsp:txXfrm>
        <a:off x="2384304" y="3712418"/>
        <a:ext cx="2152409" cy="1314581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AB750CC-76B7-4B5A-9A97-54D5C862C8D8}">
      <dsp:nvSpPr>
        <dsp:cNvPr id="0" name=""/>
        <dsp:cNvSpPr/>
      </dsp:nvSpPr>
      <dsp:spPr>
        <a:xfrm>
          <a:off x="0" y="7852"/>
          <a:ext cx="8229600" cy="112729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lvl="0" algn="ctr" defTabSz="2089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4700" kern="1200" dirty="0" smtClean="0"/>
            <a:t>Geschiedenis van de ethiek</a:t>
          </a:r>
          <a:endParaRPr lang="nl-NL" sz="4700" kern="1200" dirty="0"/>
        </a:p>
      </dsp:txBody>
      <dsp:txXfrm>
        <a:off x="55030" y="62882"/>
        <a:ext cx="8119540" cy="1017235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DD49BB8-942B-4327-999B-E3311F0909E2}">
      <dsp:nvSpPr>
        <dsp:cNvPr id="0" name=""/>
        <dsp:cNvSpPr/>
      </dsp:nvSpPr>
      <dsp:spPr>
        <a:xfrm>
          <a:off x="-5568618" y="-852524"/>
          <a:ext cx="6630193" cy="6630193"/>
        </a:xfrm>
        <a:prstGeom prst="blockArc">
          <a:avLst>
            <a:gd name="adj1" fmla="val 18900000"/>
            <a:gd name="adj2" fmla="val 2700000"/>
            <a:gd name="adj3" fmla="val 326"/>
          </a:avLst>
        </a:pr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B97DA22-2C8C-4808-A88F-1F81AB30E3EF}">
      <dsp:nvSpPr>
        <dsp:cNvPr id="0" name=""/>
        <dsp:cNvSpPr/>
      </dsp:nvSpPr>
      <dsp:spPr>
        <a:xfrm>
          <a:off x="682789" y="492514"/>
          <a:ext cx="7478023" cy="985028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81867" tIns="68580" rIns="68580" bIns="6858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700" b="1" u="sng" kern="1200" dirty="0" smtClean="0"/>
            <a:t>Deugd</a:t>
          </a:r>
          <a:r>
            <a:rPr lang="nl-NL" sz="2700" kern="1200" dirty="0" smtClean="0"/>
            <a:t>-ethiek: je bent een goed mens als je     goed handelt (de oude Grieken)</a:t>
          </a:r>
          <a:endParaRPr lang="nl-NL" sz="2700" kern="1200" dirty="0"/>
        </a:p>
      </dsp:txBody>
      <dsp:txXfrm>
        <a:off x="682789" y="492514"/>
        <a:ext cx="7478023" cy="985028"/>
      </dsp:txXfrm>
    </dsp:sp>
    <dsp:sp modelId="{09E62A88-628B-4149-8502-6D61B73B9BD6}">
      <dsp:nvSpPr>
        <dsp:cNvPr id="0" name=""/>
        <dsp:cNvSpPr/>
      </dsp:nvSpPr>
      <dsp:spPr>
        <a:xfrm>
          <a:off x="167151" y="369385"/>
          <a:ext cx="1031275" cy="1231286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284300B-9991-4473-80B8-D7221217C5DB}">
      <dsp:nvSpPr>
        <dsp:cNvPr id="0" name=""/>
        <dsp:cNvSpPr/>
      </dsp:nvSpPr>
      <dsp:spPr>
        <a:xfrm>
          <a:off x="1040847" y="1970057"/>
          <a:ext cx="7119965" cy="985028"/>
        </a:xfrm>
        <a:prstGeom prst="rect">
          <a:avLst/>
        </a:prstGeom>
        <a:solidFill>
          <a:schemeClr val="accent5">
            <a:hueOff val="-4966938"/>
            <a:satOff val="19906"/>
            <a:lumOff val="431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81867" tIns="68580" rIns="68580" bIns="6858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700" b="1" u="sng" kern="1200" dirty="0" smtClean="0"/>
            <a:t>Plicht</a:t>
          </a:r>
          <a:r>
            <a:rPr lang="nl-NL" sz="2700" kern="1200" dirty="0" smtClean="0"/>
            <a:t>-ethiek: het is gewoon je plicht om goed te doen (filosoof Wilhelm Kant)</a:t>
          </a:r>
          <a:endParaRPr lang="nl-NL" sz="2700" kern="1200" dirty="0"/>
        </a:p>
      </dsp:txBody>
      <dsp:txXfrm>
        <a:off x="1040847" y="1970057"/>
        <a:ext cx="7119965" cy="985028"/>
      </dsp:txXfrm>
    </dsp:sp>
    <dsp:sp modelId="{4987DD4C-7EEE-46A8-B5E4-AAC116AD6A72}">
      <dsp:nvSpPr>
        <dsp:cNvPr id="0" name=""/>
        <dsp:cNvSpPr/>
      </dsp:nvSpPr>
      <dsp:spPr>
        <a:xfrm>
          <a:off x="504049" y="1846929"/>
          <a:ext cx="1073595" cy="1231286"/>
        </a:xfrm>
        <a:prstGeom prst="ellipse">
          <a:avLst/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 w="25400" cap="flat" cmpd="sng" algn="ctr">
          <a:solidFill>
            <a:schemeClr val="accent5">
              <a:hueOff val="-4966938"/>
              <a:satOff val="19906"/>
              <a:lumOff val="431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42FE36B-32FE-4D78-9224-7FD5C4DF9C0A}">
      <dsp:nvSpPr>
        <dsp:cNvPr id="0" name=""/>
        <dsp:cNvSpPr/>
      </dsp:nvSpPr>
      <dsp:spPr>
        <a:xfrm>
          <a:off x="682789" y="3447600"/>
          <a:ext cx="7478023" cy="985028"/>
        </a:xfrm>
        <a:prstGeom prst="rect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81867" tIns="68580" rIns="68580" bIns="6858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700" b="1" u="sng" kern="1200" dirty="0" smtClean="0"/>
            <a:t>Nut</a:t>
          </a:r>
          <a:r>
            <a:rPr lang="nl-NL" sz="2700" kern="1200" dirty="0" smtClean="0"/>
            <a:t>-ethiek: of iets goed is wordt bepaald door het nut van de handeling (John Stuart Mill) </a:t>
          </a:r>
          <a:endParaRPr lang="nl-NL" sz="2700" kern="1200" dirty="0"/>
        </a:p>
      </dsp:txBody>
      <dsp:txXfrm>
        <a:off x="682789" y="3447600"/>
        <a:ext cx="7478023" cy="985028"/>
      </dsp:txXfrm>
    </dsp:sp>
    <dsp:sp modelId="{AD4E0B72-F9FF-4507-AA8D-BA234973AC1D}">
      <dsp:nvSpPr>
        <dsp:cNvPr id="0" name=""/>
        <dsp:cNvSpPr/>
      </dsp:nvSpPr>
      <dsp:spPr>
        <a:xfrm>
          <a:off x="223051" y="3322194"/>
          <a:ext cx="962767" cy="1231286"/>
        </a:xfrm>
        <a:prstGeom prst="ellipse">
          <a:avLst/>
        </a:prstGeom>
        <a:blipFill rotWithShape="0">
          <a:blip xmlns:r="http://schemas.openxmlformats.org/officeDocument/2006/relationships" r:embed="rId3"/>
          <a:stretch>
            <a:fillRect/>
          </a:stretch>
        </a:blipFill>
        <a:ln w="25400" cap="flat" cmpd="sng" algn="ctr">
          <a:solidFill>
            <a:schemeClr val="accent5">
              <a:hueOff val="-9933876"/>
              <a:satOff val="39811"/>
              <a:lumOff val="862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50DFEB9-262A-4320-8993-7B562846D3B1}">
      <dsp:nvSpPr>
        <dsp:cNvPr id="0" name=""/>
        <dsp:cNvSpPr/>
      </dsp:nvSpPr>
      <dsp:spPr>
        <a:xfrm>
          <a:off x="0" y="103792"/>
          <a:ext cx="8229600" cy="93541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lvl="0" algn="l" defTabSz="1733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3900" kern="1200" smtClean="0"/>
            <a:t>Ethisch handelen: beperken van lijden</a:t>
          </a:r>
          <a:endParaRPr lang="nl-NL" sz="3900" kern="1200"/>
        </a:p>
      </dsp:txBody>
      <dsp:txXfrm>
        <a:off x="45663" y="149455"/>
        <a:ext cx="8138274" cy="844089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634A9B4-9B02-4D0C-B27F-4A83B7605A3D}">
      <dsp:nvSpPr>
        <dsp:cNvPr id="0" name=""/>
        <dsp:cNvSpPr/>
      </dsp:nvSpPr>
      <dsp:spPr>
        <a:xfrm>
          <a:off x="1133743" y="0"/>
          <a:ext cx="4999378" cy="4525963"/>
        </a:xfrm>
        <a:prstGeom prst="triangl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9F4B12D-1D4D-4CAF-B579-09BF8087EFB0}">
      <dsp:nvSpPr>
        <dsp:cNvPr id="0" name=""/>
        <dsp:cNvSpPr/>
      </dsp:nvSpPr>
      <dsp:spPr>
        <a:xfrm>
          <a:off x="2681809" y="452752"/>
          <a:ext cx="4845122" cy="688618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000" kern="1200" dirty="0" smtClean="0"/>
            <a:t>Vraag: Wanneer lijdt iemand?</a:t>
          </a:r>
          <a:endParaRPr lang="nl-NL" sz="2000" kern="1200" dirty="0"/>
        </a:p>
      </dsp:txBody>
      <dsp:txXfrm>
        <a:off x="2715425" y="486368"/>
        <a:ext cx="4777890" cy="621386"/>
      </dsp:txXfrm>
    </dsp:sp>
    <dsp:sp modelId="{A0FD0A67-9B6B-4F21-9CAA-5D6A9EE22784}">
      <dsp:nvSpPr>
        <dsp:cNvPr id="0" name=""/>
        <dsp:cNvSpPr/>
      </dsp:nvSpPr>
      <dsp:spPr>
        <a:xfrm>
          <a:off x="2719686" y="1324742"/>
          <a:ext cx="4779489" cy="688618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-1488257"/>
              <a:satOff val="8966"/>
              <a:lumOff val="71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000" kern="1200" dirty="0" smtClean="0"/>
            <a:t>Vraag: Wanneer is iemand gelukkig?</a:t>
          </a:r>
          <a:endParaRPr lang="nl-NL" sz="2000" kern="1200" dirty="0"/>
        </a:p>
      </dsp:txBody>
      <dsp:txXfrm>
        <a:off x="2753302" y="1358358"/>
        <a:ext cx="4712257" cy="621386"/>
      </dsp:txXfrm>
    </dsp:sp>
    <dsp:sp modelId="{7E082096-A119-4AC9-8D2E-3B8B703CD3CE}">
      <dsp:nvSpPr>
        <dsp:cNvPr id="0" name=""/>
        <dsp:cNvSpPr/>
      </dsp:nvSpPr>
      <dsp:spPr>
        <a:xfrm>
          <a:off x="2719686" y="2188841"/>
          <a:ext cx="4779489" cy="688618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-2976513"/>
              <a:satOff val="17933"/>
              <a:lumOff val="143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000" kern="1200" dirty="0" smtClean="0"/>
            <a:t>Voorbeeld: Armoede in Nederland (voedselpakketten)</a:t>
          </a:r>
          <a:endParaRPr lang="nl-NL" sz="2000" kern="1200" dirty="0"/>
        </a:p>
      </dsp:txBody>
      <dsp:txXfrm>
        <a:off x="2753302" y="2222457"/>
        <a:ext cx="4712257" cy="621386"/>
      </dsp:txXfrm>
    </dsp:sp>
    <dsp:sp modelId="{3AA6317D-C64A-4032-BBA6-E9F5C0BDE3A5}">
      <dsp:nvSpPr>
        <dsp:cNvPr id="0" name=""/>
        <dsp:cNvSpPr/>
      </dsp:nvSpPr>
      <dsp:spPr>
        <a:xfrm>
          <a:off x="2660745" y="3052933"/>
          <a:ext cx="4897370" cy="1210294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-4464770"/>
              <a:satOff val="26899"/>
              <a:lumOff val="215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000" kern="1200" dirty="0" smtClean="0"/>
            <a:t>Vraag: Hoe arm is iemand in Nederland die afhankelijk is van voedselpakketten in vergelijking met een Afrikaan in Somalië, of Ethiopië (hongersnood)? </a:t>
          </a:r>
          <a:endParaRPr lang="nl-NL" sz="2000" kern="1200" dirty="0"/>
        </a:p>
      </dsp:txBody>
      <dsp:txXfrm>
        <a:off x="2719827" y="3112015"/>
        <a:ext cx="4779206" cy="1092130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C7B3F21-1F0B-4CD7-BAC3-CA131744857C}">
      <dsp:nvSpPr>
        <dsp:cNvPr id="0" name=""/>
        <dsp:cNvSpPr/>
      </dsp:nvSpPr>
      <dsp:spPr>
        <a:xfrm>
          <a:off x="0" y="7852"/>
          <a:ext cx="8229600" cy="112729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lvl="0" algn="l" defTabSz="2089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4700" kern="1200" smtClean="0"/>
            <a:t>Wetenschap en ethiek</a:t>
          </a:r>
          <a:endParaRPr lang="nl-NL" sz="4700" kern="1200"/>
        </a:p>
      </dsp:txBody>
      <dsp:txXfrm>
        <a:off x="55030" y="62882"/>
        <a:ext cx="8119540" cy="101723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47162-9AB2-4EF4-9351-C42C97A9CC35}" type="datetimeFigureOut">
              <a:rPr lang="nl-NL" smtClean="0"/>
              <a:t>27-8-2013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A950A-9CBB-4BFE-9435-1082B942667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893796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47162-9AB2-4EF4-9351-C42C97A9CC35}" type="datetimeFigureOut">
              <a:rPr lang="nl-NL" smtClean="0"/>
              <a:t>27-8-2013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A950A-9CBB-4BFE-9435-1082B942667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01542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47162-9AB2-4EF4-9351-C42C97A9CC35}" type="datetimeFigureOut">
              <a:rPr lang="nl-NL" smtClean="0"/>
              <a:t>27-8-2013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A950A-9CBB-4BFE-9435-1082B942667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951068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47162-9AB2-4EF4-9351-C42C97A9CC35}" type="datetimeFigureOut">
              <a:rPr lang="nl-NL" smtClean="0"/>
              <a:t>27-8-2013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A950A-9CBB-4BFE-9435-1082B942667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541014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47162-9AB2-4EF4-9351-C42C97A9CC35}" type="datetimeFigureOut">
              <a:rPr lang="nl-NL" smtClean="0"/>
              <a:t>27-8-2013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A950A-9CBB-4BFE-9435-1082B942667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568138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47162-9AB2-4EF4-9351-C42C97A9CC35}" type="datetimeFigureOut">
              <a:rPr lang="nl-NL" smtClean="0"/>
              <a:t>27-8-2013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A950A-9CBB-4BFE-9435-1082B942667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244551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47162-9AB2-4EF4-9351-C42C97A9CC35}" type="datetimeFigureOut">
              <a:rPr lang="nl-NL" smtClean="0"/>
              <a:t>27-8-2013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A950A-9CBB-4BFE-9435-1082B942667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722454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47162-9AB2-4EF4-9351-C42C97A9CC35}" type="datetimeFigureOut">
              <a:rPr lang="nl-NL" smtClean="0"/>
              <a:t>27-8-2013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A950A-9CBB-4BFE-9435-1082B942667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611777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47162-9AB2-4EF4-9351-C42C97A9CC35}" type="datetimeFigureOut">
              <a:rPr lang="nl-NL" smtClean="0"/>
              <a:t>27-8-2013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A950A-9CBB-4BFE-9435-1082B942667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083203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47162-9AB2-4EF4-9351-C42C97A9CC35}" type="datetimeFigureOut">
              <a:rPr lang="nl-NL" smtClean="0"/>
              <a:t>27-8-2013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A950A-9CBB-4BFE-9435-1082B942667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541953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47162-9AB2-4EF4-9351-C42C97A9CC35}" type="datetimeFigureOut">
              <a:rPr lang="nl-NL" smtClean="0"/>
              <a:t>27-8-2013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A950A-9CBB-4BFE-9435-1082B942667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305331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33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147162-9AB2-4EF4-9351-C42C97A9CC35}" type="datetimeFigureOut">
              <a:rPr lang="nl-NL" smtClean="0"/>
              <a:t>27-8-2013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CA950A-9CBB-4BFE-9435-1082B942667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899976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4.xml"/><Relationship Id="rId13" Type="http://schemas.openxmlformats.org/officeDocument/2006/relationships/image" Target="../media/image2.jpeg"/><Relationship Id="rId3" Type="http://schemas.openxmlformats.org/officeDocument/2006/relationships/diagramLayout" Target="../diagrams/layout3.xml"/><Relationship Id="rId7" Type="http://schemas.openxmlformats.org/officeDocument/2006/relationships/diagramData" Target="../diagrams/data4.xml"/><Relationship Id="rId12" Type="http://schemas.openxmlformats.org/officeDocument/2006/relationships/image" Target="../media/image1.jpe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11" Type="http://schemas.microsoft.com/office/2007/relationships/diagramDrawing" Target="../diagrams/drawing4.xml"/><Relationship Id="rId5" Type="http://schemas.openxmlformats.org/officeDocument/2006/relationships/diagramColors" Target="../diagrams/colors3.xml"/><Relationship Id="rId10" Type="http://schemas.openxmlformats.org/officeDocument/2006/relationships/diagramColors" Target="../diagrams/colors4.xml"/><Relationship Id="rId4" Type="http://schemas.openxmlformats.org/officeDocument/2006/relationships/diagramQuickStyle" Target="../diagrams/quickStyle3.xml"/><Relationship Id="rId9" Type="http://schemas.openxmlformats.org/officeDocument/2006/relationships/diagramQuickStyle" Target="../diagrams/quickStyle4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6.xml"/><Relationship Id="rId3" Type="http://schemas.openxmlformats.org/officeDocument/2006/relationships/diagramLayout" Target="../diagrams/layout5.xml"/><Relationship Id="rId7" Type="http://schemas.openxmlformats.org/officeDocument/2006/relationships/diagramData" Target="../diagrams/data6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11" Type="http://schemas.microsoft.com/office/2007/relationships/diagramDrawing" Target="../diagrams/drawing6.xml"/><Relationship Id="rId5" Type="http://schemas.openxmlformats.org/officeDocument/2006/relationships/diagramColors" Target="../diagrams/colors5.xml"/><Relationship Id="rId10" Type="http://schemas.openxmlformats.org/officeDocument/2006/relationships/diagramColors" Target="../diagrams/colors6.xml"/><Relationship Id="rId4" Type="http://schemas.openxmlformats.org/officeDocument/2006/relationships/diagramQuickStyle" Target="../diagrams/quickStyle5.xml"/><Relationship Id="rId9" Type="http://schemas.openxmlformats.org/officeDocument/2006/relationships/diagramQuickStyle" Target="../diagrams/quickStyle6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8.xml"/><Relationship Id="rId13" Type="http://schemas.openxmlformats.org/officeDocument/2006/relationships/image" Target="../media/image6.jpeg"/><Relationship Id="rId3" Type="http://schemas.openxmlformats.org/officeDocument/2006/relationships/diagramLayout" Target="../diagrams/layout7.xml"/><Relationship Id="rId7" Type="http://schemas.openxmlformats.org/officeDocument/2006/relationships/diagramData" Target="../diagrams/data8.xml"/><Relationship Id="rId12" Type="http://schemas.openxmlformats.org/officeDocument/2006/relationships/hyperlink" Target="http://www.biopolitiek.nl/images/fatman.jpg" TargetMode="Externa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11" Type="http://schemas.microsoft.com/office/2007/relationships/diagramDrawing" Target="../diagrams/drawing8.xml"/><Relationship Id="rId5" Type="http://schemas.openxmlformats.org/officeDocument/2006/relationships/diagramColors" Target="../diagrams/colors7.xml"/><Relationship Id="rId10" Type="http://schemas.openxmlformats.org/officeDocument/2006/relationships/diagramColors" Target="../diagrams/colors8.xml"/><Relationship Id="rId4" Type="http://schemas.openxmlformats.org/officeDocument/2006/relationships/diagramQuickStyle" Target="../diagrams/quickStyle7.xml"/><Relationship Id="rId9" Type="http://schemas.openxmlformats.org/officeDocument/2006/relationships/diagramQuickStyle" Target="../diagrams/quickStyle8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0.xml"/><Relationship Id="rId13" Type="http://schemas.openxmlformats.org/officeDocument/2006/relationships/diagramLayout" Target="../diagrams/layout11.xml"/><Relationship Id="rId3" Type="http://schemas.openxmlformats.org/officeDocument/2006/relationships/diagramLayout" Target="../diagrams/layout9.xml"/><Relationship Id="rId7" Type="http://schemas.openxmlformats.org/officeDocument/2006/relationships/diagramData" Target="../diagrams/data10.xml"/><Relationship Id="rId12" Type="http://schemas.openxmlformats.org/officeDocument/2006/relationships/diagramData" Target="../diagrams/data11.xml"/><Relationship Id="rId17" Type="http://schemas.openxmlformats.org/officeDocument/2006/relationships/image" Target="../media/image7.jpeg"/><Relationship Id="rId2" Type="http://schemas.openxmlformats.org/officeDocument/2006/relationships/diagramData" Target="../diagrams/data9.xml"/><Relationship Id="rId16" Type="http://schemas.microsoft.com/office/2007/relationships/diagramDrawing" Target="../diagrams/drawing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11" Type="http://schemas.microsoft.com/office/2007/relationships/diagramDrawing" Target="../diagrams/drawing10.xml"/><Relationship Id="rId5" Type="http://schemas.openxmlformats.org/officeDocument/2006/relationships/diagramColors" Target="../diagrams/colors9.xml"/><Relationship Id="rId15" Type="http://schemas.openxmlformats.org/officeDocument/2006/relationships/diagramColors" Target="../diagrams/colors11.xml"/><Relationship Id="rId10" Type="http://schemas.openxmlformats.org/officeDocument/2006/relationships/diagramColors" Target="../diagrams/colors10.xml"/><Relationship Id="rId4" Type="http://schemas.openxmlformats.org/officeDocument/2006/relationships/diagramQuickStyle" Target="../diagrams/quickStyle9.xml"/><Relationship Id="rId9" Type="http://schemas.openxmlformats.org/officeDocument/2006/relationships/diagramQuickStyle" Target="../diagrams/quickStyle10.xml"/><Relationship Id="rId14" Type="http://schemas.openxmlformats.org/officeDocument/2006/relationships/diagramQuickStyle" Target="../diagrams/quickStyle11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3.xml"/><Relationship Id="rId3" Type="http://schemas.openxmlformats.org/officeDocument/2006/relationships/diagramLayout" Target="../diagrams/layout12.xml"/><Relationship Id="rId7" Type="http://schemas.openxmlformats.org/officeDocument/2006/relationships/diagramData" Target="../diagrams/data13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11" Type="http://schemas.microsoft.com/office/2007/relationships/diagramDrawing" Target="../diagrams/drawing13.xml"/><Relationship Id="rId5" Type="http://schemas.openxmlformats.org/officeDocument/2006/relationships/diagramColors" Target="../diagrams/colors12.xml"/><Relationship Id="rId10" Type="http://schemas.openxmlformats.org/officeDocument/2006/relationships/diagramColors" Target="../diagrams/colors13.xml"/><Relationship Id="rId4" Type="http://schemas.openxmlformats.org/officeDocument/2006/relationships/diagramQuickStyle" Target="../diagrams/quickStyle12.xml"/><Relationship Id="rId9" Type="http://schemas.openxmlformats.org/officeDocument/2006/relationships/diagramQuickStyle" Target="../diagrams/quickStyle13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diagramLayout" Target="../diagrams/layout14.xml"/><Relationship Id="rId7" Type="http://schemas.openxmlformats.org/officeDocument/2006/relationships/image" Target="../media/image8.jpeg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4.xml"/><Relationship Id="rId11" Type="http://schemas.openxmlformats.org/officeDocument/2006/relationships/image" Target="../media/image12.jpeg"/><Relationship Id="rId5" Type="http://schemas.openxmlformats.org/officeDocument/2006/relationships/diagramColors" Target="../diagrams/colors14.xml"/><Relationship Id="rId10" Type="http://schemas.openxmlformats.org/officeDocument/2006/relationships/image" Target="../media/image11.jpeg"/><Relationship Id="rId4" Type="http://schemas.openxmlformats.org/officeDocument/2006/relationships/diagramQuickStyle" Target="../diagrams/quickStyle14.xml"/><Relationship Id="rId9" Type="http://schemas.openxmlformats.org/officeDocument/2006/relationships/image" Target="../media/image10.jpe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jpeg"/><Relationship Id="rId13" Type="http://schemas.openxmlformats.org/officeDocument/2006/relationships/image" Target="../media/image19.jpeg"/><Relationship Id="rId3" Type="http://schemas.openxmlformats.org/officeDocument/2006/relationships/diagramLayout" Target="../diagrams/layout15.xml"/><Relationship Id="rId7" Type="http://schemas.openxmlformats.org/officeDocument/2006/relationships/image" Target="../media/image13.jpeg"/><Relationship Id="rId12" Type="http://schemas.openxmlformats.org/officeDocument/2006/relationships/image" Target="../media/image18.jpeg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5.xml"/><Relationship Id="rId11" Type="http://schemas.openxmlformats.org/officeDocument/2006/relationships/image" Target="../media/image17.jpeg"/><Relationship Id="rId5" Type="http://schemas.openxmlformats.org/officeDocument/2006/relationships/diagramColors" Target="../diagrams/colors15.xml"/><Relationship Id="rId10" Type="http://schemas.openxmlformats.org/officeDocument/2006/relationships/image" Target="../media/image16.jpeg"/><Relationship Id="rId4" Type="http://schemas.openxmlformats.org/officeDocument/2006/relationships/diagramQuickStyle" Target="../diagrams/quickStyle15.xml"/><Relationship Id="rId9" Type="http://schemas.openxmlformats.org/officeDocument/2006/relationships/image" Target="../media/image15.jpeg"/><Relationship Id="rId14" Type="http://schemas.openxmlformats.org/officeDocument/2006/relationships/image" Target="../media/image20.jpe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7.xml"/><Relationship Id="rId13" Type="http://schemas.openxmlformats.org/officeDocument/2006/relationships/image" Target="../media/image21.jpeg"/><Relationship Id="rId3" Type="http://schemas.openxmlformats.org/officeDocument/2006/relationships/diagramLayout" Target="../diagrams/layout16.xml"/><Relationship Id="rId7" Type="http://schemas.openxmlformats.org/officeDocument/2006/relationships/diagramData" Target="../diagrams/data17.xml"/><Relationship Id="rId12" Type="http://schemas.openxmlformats.org/officeDocument/2006/relationships/hyperlink" Target="http://www.spoenk.nl/archives/200802/bloemkolen.jpg" TargetMode="External"/><Relationship Id="rId2" Type="http://schemas.openxmlformats.org/officeDocument/2006/relationships/diagramData" Target="../diagrams/data16.xml"/><Relationship Id="rId16" Type="http://schemas.openxmlformats.org/officeDocument/2006/relationships/image" Target="../media/image23.jpeg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6.xml"/><Relationship Id="rId11" Type="http://schemas.microsoft.com/office/2007/relationships/diagramDrawing" Target="../diagrams/drawing17.xml"/><Relationship Id="rId5" Type="http://schemas.openxmlformats.org/officeDocument/2006/relationships/diagramColors" Target="../diagrams/colors16.xml"/><Relationship Id="rId15" Type="http://schemas.openxmlformats.org/officeDocument/2006/relationships/image" Target="../media/image22.jpeg"/><Relationship Id="rId10" Type="http://schemas.openxmlformats.org/officeDocument/2006/relationships/diagramColors" Target="../diagrams/colors17.xml"/><Relationship Id="rId4" Type="http://schemas.openxmlformats.org/officeDocument/2006/relationships/diagramQuickStyle" Target="../diagrams/quickStyle16.xml"/><Relationship Id="rId9" Type="http://schemas.openxmlformats.org/officeDocument/2006/relationships/diagramQuickStyle" Target="../diagrams/quickStyle17.xml"/><Relationship Id="rId14" Type="http://schemas.openxmlformats.org/officeDocument/2006/relationships/hyperlink" Target="http://www.spoenk.nl/archives/200801/groene-biggetjes.jp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701332643"/>
              </p:ext>
            </p:extLst>
          </p:nvPr>
        </p:nvGraphicFramePr>
        <p:xfrm>
          <a:off x="685800" y="2130425"/>
          <a:ext cx="7772400" cy="14700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4" name="Diagram 3"/>
          <p:cNvGraphicFramePr/>
          <p:nvPr/>
        </p:nvGraphicFramePr>
        <p:xfrm>
          <a:off x="1371600" y="3886200"/>
          <a:ext cx="6400800" cy="1752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310527523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948303417"/>
              </p:ext>
            </p:extLst>
          </p:nvPr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Tijdelijke aanduiding voor inhoud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83859271"/>
              </p:ext>
            </p:extLst>
          </p:nvPr>
        </p:nvGraphicFramePr>
        <p:xfrm>
          <a:off x="457200" y="1600200"/>
          <a:ext cx="8229600" cy="50691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pic>
        <p:nvPicPr>
          <p:cNvPr id="1026" name="Picture 2" descr="http://www.coopr.nl/wp-content/uploads/2010/04/PR-2.0-en-ethiek.jpg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4366" y="3933056"/>
            <a:ext cx="2800309" cy="2448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http://t2.gstatic.com/images?q=tbn:ANd9GcSXXMiiPs5hmXWmU0RG5vxs0ZuwnWCg3yEt617RUUun4bu22OQE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3356992"/>
            <a:ext cx="1362075" cy="3343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91796721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737177775"/>
              </p:ext>
            </p:extLst>
          </p:nvPr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4" name="Tijdelijke aanduiding voor inhoud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18303324"/>
              </p:ext>
            </p:extLst>
          </p:nvPr>
        </p:nvGraphicFramePr>
        <p:xfrm>
          <a:off x="457200" y="1600200"/>
          <a:ext cx="8229600" cy="49251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903004140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Tijdelijke aanduiding voor inhoud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58590597"/>
              </p:ext>
            </p:extLst>
          </p:nvPr>
        </p:nvGraphicFramePr>
        <p:xfrm>
          <a:off x="457200" y="1600200"/>
          <a:ext cx="86868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pic>
        <p:nvPicPr>
          <p:cNvPr id="2050" name="Picture 2" descr="Illustratie">
            <a:hlinkClick r:id="rId12" tooltip="Illustratie"/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570341"/>
            <a:ext cx="2520280" cy="18902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83715288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Tijdelijke aanduiding voor inhoud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64756100"/>
              </p:ext>
            </p:extLst>
          </p:nvPr>
        </p:nvGraphicFramePr>
        <p:xfrm>
          <a:off x="107504" y="1700808"/>
          <a:ext cx="4752528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1595305040"/>
              </p:ext>
            </p:extLst>
          </p:nvPr>
        </p:nvGraphicFramePr>
        <p:xfrm>
          <a:off x="4644008" y="1916832"/>
          <a:ext cx="4200465" cy="12241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pic>
        <p:nvPicPr>
          <p:cNvPr id="3074" name="Picture 2" descr="http://t0.gstatic.com/images?q=tbn:ANd9GcRtCNpXAhpv-BFso0L8cGRnjT6SOgZUCCv9JY2NKv7LhH_fzWGF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3573016"/>
            <a:ext cx="3072341" cy="2304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83582886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251520" y="274638"/>
          <a:ext cx="8712968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Tijdelijke aanduiding voor inhoud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84236035"/>
              </p:ext>
            </p:extLst>
          </p:nvPr>
        </p:nvGraphicFramePr>
        <p:xfrm>
          <a:off x="457200" y="1600200"/>
          <a:ext cx="8229600" cy="51411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686777032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098" name="Picture 2" descr="http://patskippenpagina.everydex.com/img/legbatterij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020" y="1706919"/>
            <a:ext cx="3617899" cy="19295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4" name="Picture 8" descr="http://www.cmo.nl/sw/images/kinderarbeid9.jp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4750" y="4437112"/>
            <a:ext cx="3309739" cy="21795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AutoShape 2" descr="data:image/jpg;base64,/9j/4AAQSkZJRgABAQAAAQABAAD/2wCEAAkGBhQSERUUExQWFRQUGRwXGBgYGBoaGxcYGhccGB8bGx0aHCYeHBwmGhgdHy8gIycpLCwsFx8xNTAqNSYrLCkBCQoKDgwOGA8PGiwkHyUsLCw1LC0vNSksMC8wLCktKiwpKSwpLCwsKS8sLCwpKiwsLCwpKiksLCwsKSk0LSwsKf/AABEIAIAAvAMBIgACEQEDEQH/xAAcAAABBQEBAQAAAAAAAAAAAAAFAgMEBgcBAAj/xABBEAACAQIDBAcEBwYGAwEAAAABAgMAEQQSIQUxQVEGEyIyYXGBB5GhwRQjQlKx0fAWM1RikqIIcoKy0uEkQ/EV/8QAGwEAAQUBAQAAAAAAAAAAAAAAAAECAwQFBgf/xAA2EQABAgMEBwcDAwUAAAAAAAABAAIDBBEFEiExE0FRYXHB4TKBkZKhsfAGFSIUQtEjUmLi8f/aAAwDAQACEQMRAD8Azw4S/eJJ5Bjr5n8qR9GN7Akc9TYfrzohHABv1/GiC7JcoS2RFIv2nUObcheiqqglCNjbO7ROva0AudB/2a0LZeFIyhbk6Df76AYLYciEMtwbX7DI6nz1qVtTaEqARXs8im5Frqm4ns8eApxIOATTWtSpPSna30ueNV/c4MFFPB5D3n/yi2Uc9TXYdnHs3v2tVFzqKkbC6MFzDHuMhBFjujGhY+N7VYcWobFRWFow4hjvxSMnM993e+VNOKKE4qq+1jGNFhMJgYz2sR9dJbjbRFvyvcn/ACiqJhui2ItdCjW3gSbvO4tWmdK55JMfiipjjWIqrSObN1aqNAd+W5Jyra96pu1tudnJEIjkNxJHG6P6ux3edNB2K2WjJDtnbGbMetDqQQoFyNTxFgc44WBF+dG5ejOWMOOuN2KkJIrrCAO9NYZkJ4KQLDeTU7ZmzZ54Ot66QSMo1FgC5G+47wAtQ3FxM9nVZIXw6KoKAm05ewEdjmdW331sTbdTq1TtEAKnFQMZsuRUR7qVfukOGF/Ebx66VFg2PLICQ2VRYXN9SRuHM8TRbbWMBcQRRRjETBDiJFXKTIxvkRAbJuBbkb7qIGIKFjBzCMWvzY6sffoPACoI8XRtrrWhZdmCbj3T2BieQqqltDZ8sNizFlOlwTofGkRZuJNvM1a8Th1dcrjsm27ePEeIqQnQALH1rznqguYsCBdee6kl4+kbjmFLa1kmViDR9g7Tr2cwqphx21zOyR3Gd8pfKnE5bgsd2l6I9IYYo5ykJfRQWuSQGOvZ07pWxsdRerdh/Z/C62Ble6kizi7BluLZhobc7ioWzfomVZcfBiHaQGONY1Ju0XZYkKb9YABUr3XcVlNly78Kj39FRhjCWAAZidwF9alfQJgokKEK3ZBLWueOVb3a3MVsWzsB1EQOzcCI2cXM2NOXs8t5c6a20AqVtbENGqDF7Siw5YaiCNAdfulw7KLcfwpukqn/AKYN7Xz35LGtmdGZ8TcqGSJO/NMxihTzZhrc20GutGMD7PozKqzYxW6zcMGr4iw5u40QedzV5fpxsyK5SSXEyZcqtJmlsBpoX0AO/dVTxPTbHvnEWKWNGuAFRFyjhawBvbjTg4lM/pMzU1vZREJCC88MSd+UjQgbiZHZVHkENEIptl4KAgGCSQqAl1fEve5zF2BUMDpYLktrvrONo4zFs31knWW1u5JPnqdDSUxd++oudLnX40t2uaHTDRixqK7c6ez3yYfqooATlMUCxsdNdLsR/Veq9/8Apk6kvfxJomcrDTQ+8XpkbMHAj306gCrmMXZqTGjXubAD9aDhU9MYykDKLnUllzXXhpbQ3p2CykaC/C+tjztupOCmLs7ZjoSFN/S9IFGDvU5HVO+kKm1/3QzWHFsu69ObC2K+ImVmGs8gXSw0A3eAC1AmwxMiQKWJfU3PD5+tbFs3ZUWF6pmKr1MDeZuQWY/AX5mlCkP5YAmiVhNiFuvIOQhfo8Jt3EVbFtOJYn3Ch+J2MxmjWNSYsJGFQ37xAsTbidw8daMbDxDzu0rDKg7CKONzck+PD0pwbcRcunekZLnS4Vspb+o2pE+gIWVdN9nSS4y+bIk+VgzHIhkChWF7HtAAaGlwbCw0TK2MxBxTLqsKWYWGvbNtFvxNXvpHsIOxzDNGxZmB3L4+B43HKs82ZEpkZx3Sboo39WDYHzYjedwFBwViG8a8/nzmjeJkknBuq4eCRhIqrq5GXKUN7BFNr2AvUPE7ORynbYIjZ0S+5iLAgjUm3OncRjQFMj62tZMwW+bczMe6vxND5ukspypGscPWAtddSIh3mLN2j90GwFzpTa7VM2OSQGNGOWspzHYaLDRiOKMIz31I7djvZidbk8TQgDcB4Afl4mlzTZ2La8ALm5sNBcmrZ7Ouj/XTde4+rhNkvuaTn4hfxNZTiY8T5ku7hNZZsnefmBU7zs5cFUZYWRirKVZTZgd4Ipt1Qr2o+tK/ZZ2C5eOl7XvV+9pfR+xGKUb7JKP9r/I+lUI6H9a0YwInzJFW2nJYYE+jhy9wV3ZnShooEjHZaMsAwJJKM+kYvwQbiamP0ulSd5cO6tIiJdivZkXMRJv7pHZuw35aES4IA6Ea67qe2TOcNOJ0SORsuQrJfLYG9xbjzB31qEBwrmvO9I+HELH0BFR37PmCb2x0pxGL/fgNqSp1DIDwUj7NuBoWcEh1PvuSR4a61PxMjMzNuuSdLWGZi1vLXSk5bjW3wpzWhuSqxIr39oqOMKb6WPiNDSXVRo1x5j51KEPL3V438bHnqPzpVFVNRwAjQ38zf/umnwm+4IH8uo+OtdaK+treRpCzONzFhwpUKOcMeFj8L+h3U4ocaFTpTiYrNoyg+IveuFk+8RSpU7LtFQSL3NtANw86MbAw3YBt4+Zquz5QAiDVjv4nwq4KnVxNb/1qf6iAAPOk1J1MkT6AbJ6/ES4lzZIu14Gx0XXhpf1q14eOWTtMpIxJKsSbhUvfIOW4eFD9i4Qw7PVRo00mvkq7jV4wcSxQqCbKq3JO7dcmlKkaKoPj9rNhHWJEMg6p3Fge1JcBUJHdBFzfwqs9K+kkEmCnjcGLEdV3VsQsmbN2WS9iW14Gs+6a9JpsVjJHjlZYicqhWIBVbhbjx1P+qkdGdls6TLckvlUa33G/pSBOLhRW/Y3tBkk2fLDKM0yx5A+t3U9nMbbmF6GYDEBCQTa6KumuoFrWphNkvHYBWF7jQHUDgbVMwGAazuSwjjUu+U8FG7kDuF/Gmkpt+pFFH6RS2R3iF1w4zhmHekIsRqLXA8LihOzInCZ5STNNZnzb1W3ZT507JtWTGEBsseGhswiTus32VP3m4knfUh3JJJ3k61TmotAGBdd9PSWkcZl+QwHHb3e6cwWCeaRIoxd3Nh4cSfIDWtt2PsxMPCkMfdQWud7HiT4k6+tVP2abAyocS++QZYxyS+p82PwFXm1PlYV1t45lRW7PaaLoWn8W+p6ZeKbxeGWRGRwCrCxB4g1h+2dlNhpnhb7G4/eQ91vdp51pfSL2k4LAypFNKLuWDZCH6oqAfrFBzC99NDuqN7QthdfAs8YvJELm29ojqfO3eA86WZhXm1GYUViTugjaN/ZdhwOo8v8Aiy/KTpa53j51HzeB99SPEeYpGIFjcbj8DxHzqKUiVFwqX6kkLrhNMGeDuOo8vBNhvGuEeFJLX4UkEcz7qu0XHJenh5WrrKBr8z/8pJPiD50nPzBHlSoSXUc7eY/Kmzh/XjT4YHcQa9bnQhQzH4e+kFPP4H8anlfDSkFRQhD9gp108YF7KTfTlxq+T4USzYaEadbMGbT7II+QPvqp9BoD1hPFY2950X4sKu2FxobaauFITCxheG9eyT6tenhTnorJsP64qu7LJIQOV3Onoo30I9r+0JVaCGNnVGRyQpID6hcptv01tVt6H4VREWtZjJIeGuZr/hWf9J9tPPNiJossn0d8vUNfVFFussd+twbbqYTRSNaCMVQZwVNrAW5kX91Guj2MESTyvJ1YVMqkPlzsx7liLsLXN+FhTmI2c0qPLmAygs7kAKHIuIUHeJvdbm+tBcZs+zgNckc9SOHytQMU0sunFF+j21nL9vEPqRue3Hdr4UW6bbSlIigUgq/byIAmYk5RmI0e/DlVawGEtqBa2u6jsrLkR8vbuQp5Dibfh61HEeGC8VZlYDpqK2CzM69g1lREgWMCMfZ1Y8WY7z8vSinRzYbYvELH9kWaU8kvu8zu9aGZeW/lzvw8zWvdCuj30XDDMPrpO1IeIPBfID51mwWGNEq5d7PzDLNlBDhYGlBzPzXRAfaj7QBsyBY8Pk+kyaIuhEUYFs+XceQB01vwNZVsf22bQheQySCcODYOAMj27LLYCwB3rur3ts2bLHtWWR82SVUMbEGwAWxUHdoQTbxql43F9eY1WOOPIixALpnN++xJ1Yk3JrYXnxxVu9k+xJMbtMTNKR1H18shILPruOb71zc20F6u2P8AbM8+0YYMGqLH1jxs0z2inBsFOgzIbg21PeFZX0o2DNszFNAZQXyA54iRdZF3HjqOFGPZHtHBYfHdZjTlsv1TMLxo/wB5uINtx4E0IV46WbBOFxJQA9W/bj8ATqvmp+FBsmbs3tfceRrX+luxPpmFtGQXFpIm3g6XsDyYaVkBHPQ8uRG8eYP4VkRmGDEvDLNegWfHZaMmYUXE0unkfmsKEFPrurutSsQt+0B4N58D60zl9K0mPD2hwXnc3LPlYzoL8x67D3pu3630kjkfxp0p5eorjIeR/GnqqkMDxANcXwJHxpVh+tK5f9bvjQhKzeF/LSuibxt5ikEV0L+r0IR/2Z7DM8krDcNDpvykD9eVSejcmeTGN99kQeshY/AChnReZ4sBipY3ZCsihWU2Or60U9n2HDnW4DzjUcgD8/xp6nOpWPpFjHwuzUlQ2kEtx5vccPDX0rLsFjHRxImbMp3le9ffmvvB3HzrUfa24TCRRj7Umg/yrWXKCToCedzamJHYFFIMQ+JnjVwAoYkIAAijvEADhpxvTuPwJMhNt9tee/X4UroiQMZEGUWfNHv4spt8dKsu1tiEHMhOUDUcRYbj7qStElKhVJIDe27mfAbzXpZcxuO6NFH8v6/GpeOOUZL6tq9huHBfPnTGFwbSyJGgu7sFGnPjbkN/pWbMxLzroXffT8gJaAZiJgXDwb1zPcrR7PejwnmMzg9XCRbTRpPnl3+Zo57W8RjVwDLg42cvcSsnfSO1zlA113EjcKs2zcDHg8MEzAJEt2Y6btWY/jQTpf07TCYP6TCjYlWU5HisyLpozkHRSdL2O6r0GHo20XOWlOGbjl+rIcOua+eto9PcXLg/ocz9ZErAguLyKFFsmY623eOh51Cbo430H6b1kXVmUxdXm7d7XzW5UX6J9EZ9sYqUl8ujSzTkaZjqL7h2j8ATVTxEOR2W6tlJXMuqtY2up4jlVhZqcSfM4MmZluM3a7RUWBUE8cugrY9i+y3Z+0ZI8Zg5iMKW+uw5HaVgAerB4AnffgdDWSz4mJoIUjiyyLmMspYkyFjoANyqqjzJJrY/8PHXCLEjKOoLgh9bmXLYgDiMtrnTU0iFr0UQUAAABRYAbgBoAPKsv9ofR/qZ+uRbRTd625ZOPlmGvnWqgUO25shcTA8Lbm3H7rDc3oahjw9IymtaVmzhlI4eeycDw6ZrEIyL9rukWPrx9N9NNGQbEg2+PIipOJwzRuyOLMhKsPEH57/KkOuYcyunmv8A1VGViXTcK6D6ikRHgiZh5tz3t6Z8KpnN4e6vBh5fCuEUq/631orz9JYaU2UHiKdyDgbVwKRRVCZ6vlrSbeVPD9cDSvWiqFM2XOi7JdCfrJ8QVFuCRte58y1WH2XEDKSbZZJSfILvqrJEBsiNrWZcVItzxDBTYn0q1+y2MMTcgaygf5jy9OdP2qf9wTPtXxmfExIpvkizf1m/4VSvoh4nhUnEE5jc3IJFzqdCR+hSFj5k0xRk1NUjD4Wx0NiNQbbjwN/OtEbpeGw5ZlPWdWFOlhm1XMOBva9uFUKOAXFhc8tdeVEMRJYCME2QnS9xnNsxHhpaoI8XRtWzY0iZyPQ9luJ/jv8AZMs5JuTcnU1oXs06PWBxTjVxaK+8Jxb/AFH4Cqd0c2IcXiFiAOQdqQ8kG8eZ3D15VtcEIRQqgBVFgANwHCq0pCqb5XT29OiGz9OzM58Nnf7cUN6SvKMM/UQrO1rGMuULoQQwVgDZrHSsFTo3PhpGxGyJJSw7MuFdf/IhB+xLEbiWP+a1tR519HhaBdIuiEOLKuc0eIj/AHc8ZyyRnzHeH8puDWkuLWLQbb6yGfCQAbKxkp+uha6xTm1sqM5/8diGNltY3GtTfZN7M0mkxBx0JvDaIQOrqQzi+ctoNwIFid5Oml3PaB0WADttFck1rrtCBCY5iBpHPCO457oYHWy+NEPYz7QsqnA4yRYzGB1JkupI1LIzMbaaWB1N99KkUrF+wTCRRTyK08rBHaOPOq6hSVUnLqb8aZ/w8bXJixWGO+N1lHgH7JHvXf41cOnvtHw+BwzFZElncFY0RlY5iNGaxNlG+537qpv+HrYrhcTim7spEafzFSWZh4XNvMGhKtjtXitKFctTaoWde0zYNsuLUbrJKPC/Zb03H0qhq1jcf/RxFb3jcGsiMjjMrgqw5g1iO2dlNhp3ha/ZPZP3kPdPu0PiKzZqHdN8a/ddtYU4I0Iy78x6t6eygypY6d0i48uXpupOUeXjT8KZgU46svzHqBemA1XIUTSNquOtWRMlMFg7JxHDpkvdX4g1zKa7n8KWrVIstNkA1wxeNPZfD3VzIOfvFCE6BfYzccmMC7t/ZP51Y/ZI2vgZZARyYAEH3fjVadC2BIv3cSSRfhJEtjbzU1afZbgHuzIQQmIu43EBoRZh4bqkqp/3CiqO0oLTyjdaRx/caYW1TNqR5p5idfrH4/zGmYsOCbDS/wAOdRqMAuddGadhGVS+t+6nnxb0psaePz/7pyaS5H3VFl8hx8zVm6AdHvpE/Wt+7gIP+aTeB5C1z42rKeTHiUC9Nk4MOypIl+eZ3k6uXqrl0G6PfRsOCwtLLZ38Pur6A++9WVa5XVNazWBrboXCR4zo8R0R+ZXa8FtXTVa6ZYfaUgRMBJDEDfrHkBLDllFreN99wKVQo7j5I1QmXLk457ZTxsc2lfJOMxbbQx+eVyv0mYAsdcis9h/Sth6Vpe1fYrtPEsWnxySsd+ZpD8LWFDj/AIecbfTEQefbHypyFYdi/wCHiNJM2KxBlQfYjUx5vAsSTbytWt7PwKQxpFGoSNBlVVFgAOVY3s72e7fwthBjVIvfKZCR7nBrT+iD43qLbQEfXqxAaMgq6cDYbjw9KQoR69dFJroNJRC6RVN9onR7roeuQXlhHDe0f2h5jePI86uJNJNMcy80tKsS0w6XititzHyi+fw1rEHXeDSp4VNnUWzb7cG4j50c6abB+i4khf3ct3Tktz2k+Y86DYZt6Huv8G4H5VmwXGFELSu0tOWZacmIkLMCo5jlxUXKeB94rt+Yp9ojcjiNCKSdK015okjwNK62uFfD1r1vGhCd2ffq8QltGRJP9UT2J/pf4UZ6CyuZsZDHIUkkw6SxkffjdgfgFHkaAKh5HhzFHOgzlNp4Zte0ssR04FQw+K04KVrsQghe+p3m5PnfX406eylvtSD3L/3S8ZD9ZIANBI43cMxqHKZyx0RxuFyVIAGg3Gq8cOc2jVrWLEloMzpJg0plxS8tTsHtzERLkineNBrlW1rned1DlSXiif1H/jXgkv3F9Gb/AI1niBFGQXbutiznijngjeK8kWbpRjP4qX3j8q9+0uL/AImX3j8qFZJL6qBfiSSB52F6IxbGdhfrsMv8rSMD/stS6KPv8Uz7jZe1nl6JwdJ8X/Eze8flXf2oxn8TL7x+VMz7GdBdsRg185W+SVFTCyN+76uQcWUyBf6nQCl0Mfeg2jZe1nl6Ih+1GM/ipfePyr37U4z+Jl94/Kkw9GsSwJXqMo3kyMB465N3jQTauIlhH7rrBrZ4ySmhtqSAbXO+jQx9/ij7jZe1nl6I6OlWM/ipfePyr37WYz+Jl/t/Kq1s3FTzoXWNQoYLc5rAkEi5tyBohs/AYmZM6JFazMAXYEhf9NvSl0McbfFMFp2WdTfJ/qiv7WYz+Kl/t/41z9rcZ/FS/wBv/GhQweIIvkS3mfmKaKTg2KoD45wf9tJoY+/xQbTsof2+XojY6V4z+Kl96/8AGvftVjP4qX3r+VBAJf5P7vyruWXkn935Uuhj7/FJ90sn/Hy9ESxm2p5gFlleRQbgNbQ89BeoTCm+rm5J/d+VIKzfdQ+rflTDLxTmFM22rOYKNeANwI9gp0smZQ32l7LeP3T8qSh8TTEMcl+1YDiBfX3jdT5U8vxrRg3g2j1wdrGXdMufLGrTjsodf896VbmLjwpNh+hXAp5H3GvBjyPuNSrKX//Z"/>
          <p:cNvSpPr>
            <a:spLocks noChangeAspect="1" noChangeArrowheads="1"/>
          </p:cNvSpPr>
          <p:nvPr/>
        </p:nvSpPr>
        <p:spPr bwMode="auto">
          <a:xfrm>
            <a:off x="63500" y="-592138"/>
            <a:ext cx="1790700" cy="1219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pic>
        <p:nvPicPr>
          <p:cNvPr id="1030" name="Picture 6" descr="http://images.volkskrant.com/weblog/www/pub/mm/2006/02/1139842215.12491.jp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020" y="4170404"/>
            <a:ext cx="3240359" cy="23130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://t0.gstatic.com/images?q=tbn:ANd9GcQenPULHAk4MkEXIwPYpMuigCwswCTzXPTTNOQPAaGDtOP-B_5ZYg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4756" y="1706920"/>
            <a:ext cx="3579733" cy="2004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http://www.kijkopkunst.be/assets/natuurwetenschappensite/kern4/conjoinedtwins.jpg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603981">
            <a:off x="3435676" y="3026044"/>
            <a:ext cx="3063721" cy="20876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6501521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074" name="Picture 2" descr="http://t3.gstatic.com/images?q=tbn:ANd9GcRM9PZyokWgVYULqvMeHaxEB30f0E2zSNqMuNcZH81ulWA6Zx_9vQ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975401">
            <a:off x="327092" y="1979548"/>
            <a:ext cx="2457450" cy="1857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t3.gstatic.com/images?q=tbn:ANd9GcSBe7gyWQMi0iMDUM78W5P4YTtTYjDSsdxS4nycfROnkvMaqspk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582792">
            <a:off x="7524328" y="2114003"/>
            <a:ext cx="1131565" cy="10896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://www.ecotex.nl/webshop/contents/media/fairware_logo.jp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05416">
            <a:off x="5751248" y="2481651"/>
            <a:ext cx="1386863" cy="13756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http://www.stylink.nl/images/stories/achtergronden/europeesecologo.jpg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999545">
            <a:off x="6403173" y="4220333"/>
            <a:ext cx="2219326" cy="2124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2" name="Picture 10" descr="http://t2.gstatic.com/images?q=tbn:ANd9GcSLGcMTrsbkX8sc57aHKdZlpLigHcAfewIV-qcoCKXhoSNrC9_Prg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2074" y="1622360"/>
            <a:ext cx="1787458" cy="12065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4" name="Picture 12" descr="http://t1.gstatic.com/images?q=tbn:ANd9GcQHV8H-muOs7rcQNm0Rpiw0hm8flyEhepwOgiMxqqL_8vrgPkZCmQ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705275">
            <a:off x="339290" y="4758445"/>
            <a:ext cx="1922629" cy="17665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AutoShape 14" descr="data:image/jpg;base64,/9j/4AAQSkZJRgABAQAAAQABAAD/2wCEAAkGBhISERQUEhQVFRQVFhUXFBYUFBcaFhQUGBUVFBQUFRcXHCYgGBomGhQUHy8gIycpLSwsFR4xNTAqNSYrLCkBCQoKDgwOGg8PGjAkHyUqKSwsKiwsLCksLCwsKSwsLCwpLCwsKSkpLCwsLCwpKSwsLCkpKSksKSksKSksLCwpKf/AABEIAFwAugMBIgACEQEDEQH/xAAbAAACAgMBAAAAAAAAAAAAAAAABQQGAQMHAv/EADoQAAEDAgQDBQQJAwUAAAAAAAEAAhEDIQQFEjFBUWEGEyJxkTKBobEHFBVCUsHR4fAjcvEXYoKSwv/EABoBAAIDAQEAAAAAAAAAAAAAAAADAQIEBQb/xAAlEQACAgEEAQQDAQAAAAAAAAAAAQIRAwQSITFBExQiYQVRkXH/2gAMAwEAAhEDEQA/AO4oQhAAhCEACEIQAIWFgoAzKxrCX4/MA3wjfiojcWVzs+ujiltXI6GJyVjsFekroYrmmLHyJTtPqo5uuyk4OJ7QhYWsoZQsSsoAEIQgAQhCABCEIAEIQgAQsSiUAZQsSiUAC01sU1u5UDNc6ayWtu7j0/dV85sTcg3O5j8zdY8+p2cR7HQxOXJY62aH7o9UgzPtBUEzMDkR8kU8YDuf56yomYFrhETPDiuXPPOfcjRCCT6FlTtC0XcYnmVOwOfNc2xny/VVPH5SA4sPsu2mePBQzkFRppvpPewsdMtvIgBzXt4gwkvFGfbNF0uEdG+tmQZsfnyVlyvEamDpPzXNsNmlmsqEXduDtyPQq4Usy7qk1pPiIv8Aql6STwZNz6J1OLdFUWGpigFHdi7pZSxlpmZXn67fpwTs/wCRk/NGSOAc0q07Fb2v5pVh6ynd5ZadLq7XIqcKZJLoUatj2ja5SLE54KtXu2G7G6n9CTAG3QoqVgwXV9R+QcXUP6Mhp77GxzgTsttPMmHj7wq9gMYKjXGLhxEe4ELXVpaTLZvcj94lY1+Qyrlsb7aN0W+nUBFl7SDB4zREmxtJ2k8CnrHyF2NLqlmX2ZMmPYz0hCJWwUYQhCABQM4zAUaZcSZNmwJJKnpH2oaDTgkiOR38xxS8rag2i0Em0mUnG49z58Lrm5JA681Hw73EC4Gn/law9263PwGpxnbpuf0WGZeWgjdt4HOfxc4XFvyzpfSJtOgT4tVvzHJb6GHkTNz6qFhKLrWiJ1GZ1GeXBTHgNBJJAnhISJpXbJX0asdhA5ul/wAPmkFXAYinPdvkcJsY5SrZRoa4JFuF91srYa2yq20SpLop2X4qq/w1Gt6ug6o85U37T/qhkzDTubypOMw8AkCN7+6FX8vwrxX7x0nh7v5ZFXyx27ii24bMtTPCIiQRxHInotmX13SQeBj8/kozKDWzVNvDE3jcGCBvcfEqZk2HmKrnCHmCALyDDY5mICw5sTk+C0ZJQdj2hXmAIdBIcQdnAwWnqF4zzNu4o1H7wNlL7mnTaGMAaLkADiSST7ySfeqd24q6+7pSRqe0kjk06oPpCdBbJUjHjj6kjGRVCwk6SSYLnRuYkn4/BM62LDpAF+UfstPZ3Ftc3TYEXMm5lMyC6fCJ8wTylLkrNU5JS6K6/DVqbtVPU2TfkRwBHFOcuxL6jWueACJaYmJBiY4bSmlek1zdNuvQ8/VQqmWadnEHeR8uqrTRDyqa54YyoUBBG4PPmmGBeYulWHqkEeLVbjb4Jng2kASuppJJTVHPy/ZMQhC9AZAQhCkAUfFYJlSNQmNlIQoavhhZSs+weio7SIBuPRVfECsHE6j5cPKF0jOst7wSNx8VUK2FLHXHquRqcTjK10bMU7VETD4h7oMEEeaj1zVNUagA0GYiZvxKdUKzYhZxbASubkm/Bqh2bcNiBFo/T91vdWlacsyWpUNvC38R/JWbB5MxkH2iOJ/Ra8GmyZFb4M+WcYvgq7sA6rZrZ+Q81BOWaSWkQRw5LobKYGwhKc8y2f6jRce11A4rRl0W2FrspHUO6K/gaQ2IkbEc+aa5Tlop7XaJLRyJP5C3vUGi5oumdCo78LvQrnwT/Q6c3VWb30xuqj2noyQRu0/52T7MM1DfDBB6iPmkVcvrODWiXOsB/OCW4fKvIzFa+Xg1YPAggW4J5l+XgQSeEbny3Wqlg3UX6HjbZ3Ai1x6wm9IiFWWJp8kzy30Bw8XHvW+q0RJ4L0xwNlox1UABp4lFJJsz25OiTTpgfzZSqLVDwzzYbymNNkLo6GG97l0IyOj0hZQu2IMLy5y9KPiKkSrID33qO9SivjoKjnM1baUsfiqFHxWGp1AQ4Dz4+qUDMUfaJVXFPslNiHFsFOq+mTdp9QbghRO1eOq4HuH6Q5jj4w7m0gln/Xj5qX2paHBtUWc3wkjfSdvS6r/bjNamKwrWtpkiiBUq1CQBMRDPxbyYXJeCEckv34OtBuUYy8eTrOGxTHMa5hBa4AtI2IIkQtnfBcPyP6Sa2Gw7aUNcGSGvcHGAbhtiLAzCfZL9JlOHfWKsvcZAbTIDRAsIF+JW6OaPCMc9NNWzqP1gLy7FBUvCdsqNaRSfqjeAbcAbhR857Xsw7C5xGr7rJu48B0HVMeSFWKWKbdUbcpotq5nidu6oOEAbF5AHwOtXcYpq492Oz54r1Bp196Q+oQYLSS6XX+74irw3M0nDKFD9RjkpL/DX9IdUNp0qjT4u8FMxxDgSJ94Vhy3DUqLQBGqPE7iTxXNe2+fNc6jTDgSx4qOAO0bA9blWJ+ZF12mQbjqDcFVThvciZQn6aQ07R4etVr4Y0SNALxWJ+606YMeYt1WkY8MqCk72iQByM+zB6ylGMzw0mlxkwCYBAJgbD4pFie1VLENY5jiKjTEOEOHECehWbUQhL5DMMW6i+jqtLCHiQk/aVjqRZUYJBOl08OIPzSxnbWAA1jnPPDYA/N3uTPLc9ZiWVKNbS2q0EPZEeRE78Cq+nglDZEhQy45b5LgcZaJYDzU1IMpzgdy0+1YRHGf5KfNNlr0rjsSiZssWpOz0hYBWVqQowo1elMqSsFWIFVTL5Ud+VdE8CNKncRRXnZUeC1Oy944SrLpCxoCiwObZ4MQ6q6iabmUdGo1A3Vrd+CBteFX6FcVaLmMdqF2vFj5gg8ei7M+kOSr+c9kcNXkuYWPgkVKZ0vEAncWPvBWTNg3u0+Tdg1GxbWuDkNPs6N2trB2x00iGR/aWwbEXngrHg8raXtYcLH++BAtuYHhV47Ht73CMc/xOl4kgbNe4D4BOfqbOXNLjhbVtlp6hO0kc5q9kKgJNGp3IdE6GiTEzdJ817HhhYXkuJdEuJufa8psuwDDNWH4Jh3AKu8KrgXHPJM5A3sPXDhVovDKsyZkgj8NtkyxPZ7FvpuNSu5smwbEAcuErptLCt5Lf9VaRcBR6PBZ6l2cXpdiHPZDSYJlz7kk9I4Jlg8gx+HAawsqsGzXyCOgXVBg2QLLb9XbyVVgryTLVOXgoH2M+o0a26XEXAvHSUsxH0alzg+mSxw6xPQ2K6iMO3ktjWBW9FPsX67TtFB/08e+CatRpsYaWQ3YwCW9FHp/Rw6niGvDqjxFw5wgkbFzoBhdJQVb2sKot7vJdlXy/JsWwHV3IMiILtMeWkH/CY0sBiCPHVA/sB/8AR/JN0KY6WEehcs85dkfBYUsHieXnmY9AApKwFlaEklSEt32f/9k="/>
          <p:cNvSpPr>
            <a:spLocks noChangeAspect="1" noChangeArrowheads="1"/>
          </p:cNvSpPr>
          <p:nvPr/>
        </p:nvSpPr>
        <p:spPr bwMode="auto">
          <a:xfrm>
            <a:off x="63500" y="-431800"/>
            <a:ext cx="1771650" cy="876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6" name="AutoShape 16" descr="data:image/jpg;base64,/9j/4AAQSkZJRgABAQAAAQABAAD/2wCEAAkGBhISERQUEhQVFRQVFhUXFBYUFBcaFhQUGBUVFBQUFRcXHCYgGBomGhQUHy8gIycpLSwsFR4xNTAqNSYrLCkBCQoKDgwOGg8PGjAkHyUqKSwsKiwsLCksLCwsKSwsLCwpLCwsKSkpLCwsLCwpKSwsLCkpKSksKSksKSksLCwpKf/AABEIAFwAugMBIgACEQEDEQH/xAAbAAACAgMBAAAAAAAAAAAAAAAABQQGAQMHAv/EADoQAAEDAgQDBQQJAwUAAAAAAAEAAhEDIQQFEjFBUWEGEyJxkTKBobEHFBVCUsHR4fAjcvEXYoKSwv/EABoBAAIDAQEAAAAAAAAAAAAAAAADAQIEBQb/xAAlEQACAgEEAQQDAQAAAAAAAAAAAQIRAwQSITFBExQiYQVRkXH/2gAMAwEAAhEDEQA/AO4oQhAAhCEACEIQAIWFgoAzKxrCX4/MA3wjfiojcWVzs+ujiltXI6GJyVjsFekroYrmmLHyJTtPqo5uuyk4OJ7QhYWsoZQsSsoAEIQgAQhCABCEIAEIQgAQsSiUAZQsSiUAC01sU1u5UDNc6ayWtu7j0/dV85sTcg3O5j8zdY8+p2cR7HQxOXJY62aH7o9UgzPtBUEzMDkR8kU8YDuf56yomYFrhETPDiuXPPOfcjRCCT6FlTtC0XcYnmVOwOfNc2xny/VVPH5SA4sPsu2mePBQzkFRppvpPewsdMtvIgBzXt4gwkvFGfbNF0uEdG+tmQZsfnyVlyvEamDpPzXNsNmlmsqEXduDtyPQq4Usy7qk1pPiIv8Aql6STwZNz6J1OLdFUWGpigFHdi7pZSxlpmZXn67fpwTs/wCRk/NGSOAc0q07Fb2v5pVh6ynd5ZadLq7XIqcKZJLoUatj2ja5SLE54KtXu2G7G6n9CTAG3QoqVgwXV9R+QcXUP6Mhp77GxzgTsttPMmHj7wq9gMYKjXGLhxEe4ELXVpaTLZvcj94lY1+Qyrlsb7aN0W+nUBFl7SDB4zREmxtJ2k8CnrHyF2NLqlmX2ZMmPYz0hCJWwUYQhCABQM4zAUaZcSZNmwJJKnpH2oaDTgkiOR38xxS8rag2i0Em0mUnG49z58Lrm5JA681Hw73EC4Gn/law9263PwGpxnbpuf0WGZeWgjdt4HOfxc4XFvyzpfSJtOgT4tVvzHJb6GHkTNz6qFhKLrWiJ1GZ1GeXBTHgNBJJAnhISJpXbJX0asdhA5ul/wAPmkFXAYinPdvkcJsY5SrZRoa4JFuF91srYa2yq20SpLop2X4qq/w1Gt6ug6o85U37T/qhkzDTubypOMw8AkCN7+6FX8vwrxX7x0nh7v5ZFXyx27ii24bMtTPCIiQRxHInotmX13SQeBj8/kozKDWzVNvDE3jcGCBvcfEqZk2HmKrnCHmCALyDDY5mICw5sTk+C0ZJQdj2hXmAIdBIcQdnAwWnqF4zzNu4o1H7wNlL7mnTaGMAaLkADiSST7ySfeqd24q6+7pSRqe0kjk06oPpCdBbJUjHjj6kjGRVCwk6SSYLnRuYkn4/BM62LDpAF+UfstPZ3Ftc3TYEXMm5lMyC6fCJ8wTylLkrNU5JS6K6/DVqbtVPU2TfkRwBHFOcuxL6jWueACJaYmJBiY4bSmlek1zdNuvQ8/VQqmWadnEHeR8uqrTRDyqa54YyoUBBG4PPmmGBeYulWHqkEeLVbjb4Jng2kASuppJJTVHPy/ZMQhC9AZAQhCkAUfFYJlSNQmNlIQoavhhZSs+weio7SIBuPRVfECsHE6j5cPKF0jOst7wSNx8VUK2FLHXHquRqcTjK10bMU7VETD4h7oMEEeaj1zVNUagA0GYiZvxKdUKzYhZxbASubkm/Bqh2bcNiBFo/T91vdWlacsyWpUNvC38R/JWbB5MxkH2iOJ/Ra8GmyZFb4M+WcYvgq7sA6rZrZ+Q81BOWaSWkQRw5LobKYGwhKc8y2f6jRce11A4rRl0W2FrspHUO6K/gaQ2IkbEc+aa5Tlop7XaJLRyJP5C3vUGi5oumdCo78LvQrnwT/Q6c3VWb30xuqj2noyQRu0/52T7MM1DfDBB6iPmkVcvrODWiXOsB/OCW4fKvIzFa+Xg1YPAggW4J5l+XgQSeEbny3Wqlg3UX6HjbZ3Ai1x6wm9IiFWWJp8kzy30Bw8XHvW+q0RJ4L0xwNlox1UABp4lFJJsz25OiTTpgfzZSqLVDwzzYbymNNkLo6GG97l0IyOj0hZQu2IMLy5y9KPiKkSrID33qO9SivjoKjnM1baUsfiqFHxWGp1AQ4Dz4+qUDMUfaJVXFPslNiHFsFOq+mTdp9QbghRO1eOq4HuH6Q5jj4w7m0gln/Xj5qX2paHBtUWc3wkjfSdvS6r/bjNamKwrWtpkiiBUq1CQBMRDPxbyYXJeCEckv34OtBuUYy8eTrOGxTHMa5hBa4AtI2IIkQtnfBcPyP6Sa2Gw7aUNcGSGvcHGAbhtiLAzCfZL9JlOHfWKsvcZAbTIDRAsIF+JW6OaPCMc9NNWzqP1gLy7FBUvCdsqNaRSfqjeAbcAbhR857Xsw7C5xGr7rJu48B0HVMeSFWKWKbdUbcpotq5nidu6oOEAbF5AHwOtXcYpq492Oz54r1Bp196Q+oQYLSS6XX+74irw3M0nDKFD9RjkpL/DX9IdUNp0qjT4u8FMxxDgSJ94Vhy3DUqLQBGqPE7iTxXNe2+fNc6jTDgSx4qOAO0bA9blWJ+ZF12mQbjqDcFVThvciZQn6aQ07R4etVr4Y0SNALxWJ+606YMeYt1WkY8MqCk72iQByM+zB6ylGMzw0mlxkwCYBAJgbD4pFie1VLENY5jiKjTEOEOHECehWbUQhL5DMMW6i+jqtLCHiQk/aVjqRZUYJBOl08OIPzSxnbWAA1jnPPDYA/N3uTPLc9ZiWVKNbS2q0EPZEeRE78Cq+nglDZEhQy45b5LgcZaJYDzU1IMpzgdy0+1YRHGf5KfNNlr0rjsSiZssWpOz0hYBWVqQowo1elMqSsFWIFVTL5Ud+VdE8CNKncRRXnZUeC1Oy944SrLpCxoCiwObZ4MQ6q6iabmUdGo1A3Vrd+CBteFX6FcVaLmMdqF2vFj5gg8ei7M+kOSr+c9kcNXkuYWPgkVKZ0vEAncWPvBWTNg3u0+Tdg1GxbWuDkNPs6N2trB2x00iGR/aWwbEXngrHg8raXtYcLH++BAtuYHhV47Ht73CMc/xOl4kgbNe4D4BOfqbOXNLjhbVtlp6hO0kc5q9kKgJNGp3IdE6GiTEzdJ817HhhYXkuJdEuJufa8psuwDDNWH4Jh3AKu8KrgXHPJM5A3sPXDhVovDKsyZkgj8NtkyxPZ7FvpuNSu5smwbEAcuErptLCt5Lf9VaRcBR6PBZ6l2cXpdiHPZDSYJlz7kk9I4Jlg8gx+HAawsqsGzXyCOgXVBg2QLLb9XbyVVgryTLVOXgoH2M+o0a26XEXAvHSUsxH0alzg+mSxw6xPQ2K6iMO3ktjWBW9FPsX67TtFB/08e+CatRpsYaWQ3YwCW9FHp/Rw6niGvDqjxFw5wgkbFzoBhdJQVb2sKot7vJdlXy/JsWwHV3IMiILtMeWkH/CY0sBiCPHVA/sB/8AR/JN0KY6WEehcs85dkfBYUsHieXnmY9AApKwFlaEklSEt32f/9k="/>
          <p:cNvSpPr>
            <a:spLocks noChangeAspect="1" noChangeArrowheads="1"/>
          </p:cNvSpPr>
          <p:nvPr/>
        </p:nvSpPr>
        <p:spPr bwMode="auto">
          <a:xfrm>
            <a:off x="215900" y="-279400"/>
            <a:ext cx="1771650" cy="876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pic>
        <p:nvPicPr>
          <p:cNvPr id="3090" name="Picture 18" descr="http://www.pinkbullets.nl/files/kuikentjes-logo-niew.1.jpg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271786">
            <a:off x="2690932" y="5127520"/>
            <a:ext cx="2892733" cy="1440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92" name="Picture 20" descr="http://t0.gstatic.com/images?q=tbn:ANd9GcSaC0X3BiAfQ1ZWiWQsUKDrP-KtQj9LdmCKJKaUiO7nb5vataCq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98643">
            <a:off x="3203849" y="2967845"/>
            <a:ext cx="1866900" cy="1866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95343879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821181522"/>
              </p:ext>
            </p:extLst>
          </p:nvPr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Tijdelijke aanduiding voor inhoud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85961029"/>
              </p:ext>
            </p:extLst>
          </p:nvPr>
        </p:nvGraphicFramePr>
        <p:xfrm>
          <a:off x="533903" y="1412777"/>
          <a:ext cx="7582414" cy="38164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pic>
        <p:nvPicPr>
          <p:cNvPr id="4098" name="Picture 2" descr="Bloemkolen (of toch Photoshop?)">
            <a:hlinkClick r:id="rId12" tooltip="Bloemkolen (of toch Photoshop?)"/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083936">
            <a:off x="312081" y="4531887"/>
            <a:ext cx="1820240" cy="20241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Groen biggetjes en lichtgevende katten">
            <a:hlinkClick r:id="rId14" tooltip="Groen biggetjes en lichtgevende katten"/>
          </p:cNvPr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27780">
            <a:off x="7092280" y="4315900"/>
            <a:ext cx="1616026" cy="23281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 descr="Alba, het lichtgevende konijn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600998">
            <a:off x="3059115" y="4636729"/>
            <a:ext cx="2117463" cy="18333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71001197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</TotalTime>
  <Words>210</Words>
  <Application>Microsoft Office PowerPoint</Application>
  <PresentationFormat>Diavoorstelling (4:3)</PresentationFormat>
  <Paragraphs>34</Paragraphs>
  <Slides>9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9</vt:i4>
      </vt:variant>
    </vt:vector>
  </HeadingPairs>
  <TitlesOfParts>
    <vt:vector size="10" baseType="lpstr">
      <vt:lpstr>Kantoorthema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Beheerder</dc:creator>
  <cp:lastModifiedBy>Beheerder</cp:lastModifiedBy>
  <cp:revision>11</cp:revision>
  <dcterms:created xsi:type="dcterms:W3CDTF">2011-09-20T15:27:57Z</dcterms:created>
  <dcterms:modified xsi:type="dcterms:W3CDTF">2013-08-27T18:46:13Z</dcterms:modified>
</cp:coreProperties>
</file>